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 id="2147483673" r:id="rId2"/>
  </p:sldMasterIdLst>
  <p:sldIdLst>
    <p:sldId id="256" r:id="rId3"/>
    <p:sldId id="306" r:id="rId4"/>
    <p:sldId id="313" r:id="rId5"/>
    <p:sldId id="314" r:id="rId6"/>
    <p:sldId id="311" r:id="rId7"/>
    <p:sldId id="277" r:id="rId8"/>
    <p:sldId id="280" r:id="rId9"/>
    <p:sldId id="319" r:id="rId10"/>
    <p:sldId id="320" r:id="rId11"/>
    <p:sldId id="317" r:id="rId12"/>
    <p:sldId id="318" r:id="rId13"/>
    <p:sldId id="316" r:id="rId14"/>
    <p:sldId id="321" r:id="rId15"/>
    <p:sldId id="322" r:id="rId16"/>
    <p:sldId id="285" r:id="rId17"/>
    <p:sldId id="286" r:id="rId18"/>
    <p:sldId id="341" r:id="rId19"/>
    <p:sldId id="323" r:id="rId20"/>
    <p:sldId id="288" r:id="rId21"/>
    <p:sldId id="325" r:id="rId22"/>
    <p:sldId id="326" r:id="rId23"/>
    <p:sldId id="327" r:id="rId24"/>
    <p:sldId id="328" r:id="rId25"/>
    <p:sldId id="329" r:id="rId26"/>
    <p:sldId id="330" r:id="rId27"/>
    <p:sldId id="310" r:id="rId28"/>
    <p:sldId id="292" r:id="rId29"/>
    <p:sldId id="331" r:id="rId30"/>
    <p:sldId id="332" r:id="rId31"/>
    <p:sldId id="299" r:id="rId32"/>
    <p:sldId id="342" r:id="rId33"/>
    <p:sldId id="333" r:id="rId34"/>
    <p:sldId id="295" r:id="rId35"/>
    <p:sldId id="334" r:id="rId36"/>
    <p:sldId id="312" r:id="rId37"/>
    <p:sldId id="335" r:id="rId38"/>
    <p:sldId id="336" r:id="rId39"/>
    <p:sldId id="337" r:id="rId40"/>
    <p:sldId id="338" r:id="rId41"/>
    <p:sldId id="348" r:id="rId42"/>
    <p:sldId id="345" r:id="rId43"/>
    <p:sldId id="346" r:id="rId44"/>
    <p:sldId id="340" r:id="rId45"/>
    <p:sldId id="339" r:id="rId46"/>
    <p:sldId id="297" r:id="rId47"/>
    <p:sldId id="298" r:id="rId48"/>
    <p:sldId id="350" r:id="rId49"/>
    <p:sldId id="353" r:id="rId50"/>
    <p:sldId id="35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87791" autoAdjust="0"/>
  </p:normalViewPr>
  <p:slideViewPr>
    <p:cSldViewPr snapToGrid="0">
      <p:cViewPr varScale="1">
        <p:scale>
          <a:sx n="101" d="100"/>
          <a:sy n="101" d="100"/>
        </p:scale>
        <p:origin x="9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69"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erneels" userId="S::kelly.serneels@kvri.be::fca6f339-a5da-4da0-b5d6-ef5263c4d116" providerId="AD" clId="Web-{C61A2B19-6D4F-4865-6A4B-D6BA16DABF42}"/>
    <pc:docChg chg="addSld delSld modSld sldOrd">
      <pc:chgData name="Kelly Serneels" userId="S::kelly.serneels@kvri.be::fca6f339-a5da-4da0-b5d6-ef5263c4d116" providerId="AD" clId="Web-{C61A2B19-6D4F-4865-6A4B-D6BA16DABF42}" dt="2018-12-09T14:19:21.603" v="511" actId="14100"/>
      <pc:docMkLst>
        <pc:docMk/>
      </pc:docMkLst>
      <pc:sldChg chg="modSp">
        <pc:chgData name="Kelly Serneels" userId="S::kelly.serneels@kvri.be::fca6f339-a5da-4da0-b5d6-ef5263c4d116" providerId="AD" clId="Web-{C61A2B19-6D4F-4865-6A4B-D6BA16DABF42}" dt="2018-12-09T14:05:21.828" v="4" actId="20577"/>
        <pc:sldMkLst>
          <pc:docMk/>
          <pc:sldMk cId="2369822515" sldId="261"/>
        </pc:sldMkLst>
        <pc:spChg chg="mod">
          <ac:chgData name="Kelly Serneels" userId="S::kelly.serneels@kvri.be::fca6f339-a5da-4da0-b5d6-ef5263c4d116" providerId="AD" clId="Web-{C61A2B19-6D4F-4865-6A4B-D6BA16DABF42}" dt="2018-12-09T14:05:21.828" v="4" actId="20577"/>
          <ac:spMkLst>
            <pc:docMk/>
            <pc:sldMk cId="2369822515" sldId="261"/>
            <ac:spMk id="3" creationId="{15005223-35A3-457D-9477-935D902F84A1}"/>
          </ac:spMkLst>
        </pc:spChg>
      </pc:sldChg>
      <pc:sldChg chg="ord">
        <pc:chgData name="Kelly Serneels" userId="S::kelly.serneels@kvri.be::fca6f339-a5da-4da0-b5d6-ef5263c4d116" providerId="AD" clId="Web-{C61A2B19-6D4F-4865-6A4B-D6BA16DABF42}" dt="2018-12-09T14:18:40.916" v="506"/>
        <pc:sldMkLst>
          <pc:docMk/>
          <pc:sldMk cId="2816811825" sldId="297"/>
        </pc:sldMkLst>
      </pc:sldChg>
      <pc:sldChg chg="ord">
        <pc:chgData name="Kelly Serneels" userId="S::kelly.serneels@kvri.be::fca6f339-a5da-4da0-b5d6-ef5263c4d116" providerId="AD" clId="Web-{C61A2B19-6D4F-4865-6A4B-D6BA16DABF42}" dt="2018-12-09T14:18:46.869" v="507"/>
        <pc:sldMkLst>
          <pc:docMk/>
          <pc:sldMk cId="2539962566" sldId="298"/>
        </pc:sldMkLst>
      </pc:sldChg>
      <pc:sldChg chg="ord">
        <pc:chgData name="Kelly Serneels" userId="S::kelly.serneels@kvri.be::fca6f339-a5da-4da0-b5d6-ef5263c4d116" providerId="AD" clId="Web-{C61A2B19-6D4F-4865-6A4B-D6BA16DABF42}" dt="2018-12-09T14:18:36.135" v="505"/>
        <pc:sldMkLst>
          <pc:docMk/>
          <pc:sldMk cId="1833353695" sldId="339"/>
        </pc:sldMkLst>
      </pc:sldChg>
      <pc:sldChg chg="new del">
        <pc:chgData name="Kelly Serneels" userId="S::kelly.serneels@kvri.be::fca6f339-a5da-4da0-b5d6-ef5263c4d116" providerId="AD" clId="Web-{C61A2B19-6D4F-4865-6A4B-D6BA16DABF42}" dt="2018-12-09T14:05:55.015" v="8"/>
        <pc:sldMkLst>
          <pc:docMk/>
          <pc:sldMk cId="1401435742" sldId="349"/>
        </pc:sldMkLst>
      </pc:sldChg>
      <pc:sldChg chg="addSp delSp modSp add mod setBg setClrOvrMap">
        <pc:chgData name="Kelly Serneels" userId="S::kelly.serneels@kvri.be::fca6f339-a5da-4da0-b5d6-ef5263c4d116" providerId="AD" clId="Web-{C61A2B19-6D4F-4865-6A4B-D6BA16DABF42}" dt="2018-12-09T14:19:21.603" v="511" actId="14100"/>
        <pc:sldMkLst>
          <pc:docMk/>
          <pc:sldMk cId="3124112270" sldId="350"/>
        </pc:sldMkLst>
        <pc:spChg chg="del">
          <ac:chgData name="Kelly Serneels" userId="S::kelly.serneels@kvri.be::fca6f339-a5da-4da0-b5d6-ef5263c4d116" providerId="AD" clId="Web-{C61A2B19-6D4F-4865-6A4B-D6BA16DABF42}" dt="2018-12-09T14:06:01.437" v="9"/>
          <ac:spMkLst>
            <pc:docMk/>
            <pc:sldMk cId="3124112270" sldId="350"/>
            <ac:spMk id="2" creationId="{EAD5499F-34E3-4A7A-8205-35908CA51475}"/>
          </ac:spMkLst>
        </pc:spChg>
        <pc:spChg chg="mod ord">
          <ac:chgData name="Kelly Serneels" userId="S::kelly.serneels@kvri.be::fca6f339-a5da-4da0-b5d6-ef5263c4d116" providerId="AD" clId="Web-{C61A2B19-6D4F-4865-6A4B-D6BA16DABF42}" dt="2018-12-09T14:19:21.603" v="511" actId="14100"/>
          <ac:spMkLst>
            <pc:docMk/>
            <pc:sldMk cId="3124112270" sldId="350"/>
            <ac:spMk id="4" creationId="{AC49DC29-C7CC-4645-8DA0-5DF68AE51182}"/>
          </ac:spMkLst>
        </pc:spChg>
        <pc:spChg chg="mod">
          <ac:chgData name="Kelly Serneels" userId="S::kelly.serneels@kvri.be::fca6f339-a5da-4da0-b5d6-ef5263c4d116" providerId="AD" clId="Web-{C61A2B19-6D4F-4865-6A4B-D6BA16DABF42}" dt="2018-12-09T14:13:08.918" v="418"/>
          <ac:spMkLst>
            <pc:docMk/>
            <pc:sldMk cId="3124112270" sldId="350"/>
            <ac:spMk id="5" creationId="{D72BFA61-461D-40D4-9A56-C08B317CD2C6}"/>
          </ac:spMkLst>
        </pc:spChg>
        <pc:spChg chg="add del mod">
          <ac:chgData name="Kelly Serneels" userId="S::kelly.serneels@kvri.be::fca6f339-a5da-4da0-b5d6-ef5263c4d116" providerId="AD" clId="Web-{C61A2B19-6D4F-4865-6A4B-D6BA16DABF42}" dt="2018-12-09T14:06:05.280" v="10"/>
          <ac:spMkLst>
            <pc:docMk/>
            <pc:sldMk cId="3124112270" sldId="350"/>
            <ac:spMk id="6" creationId="{C7E89BB2-F3DF-4F07-8129-2AC880830975}"/>
          </ac:spMkLst>
        </pc:spChg>
        <pc:spChg chg="add del">
          <ac:chgData name="Kelly Serneels" userId="S::kelly.serneels@kvri.be::fca6f339-a5da-4da0-b5d6-ef5263c4d116" providerId="AD" clId="Web-{C61A2B19-6D4F-4865-6A4B-D6BA16DABF42}" dt="2018-12-09T14:13:08.871" v="417"/>
          <ac:spMkLst>
            <pc:docMk/>
            <pc:sldMk cId="3124112270" sldId="350"/>
            <ac:spMk id="71" creationId="{4F74D28C-3268-4E35-8EE1-D92CB4A85A7D}"/>
          </ac:spMkLst>
        </pc:spChg>
        <pc:spChg chg="add del">
          <ac:chgData name="Kelly Serneels" userId="S::kelly.serneels@kvri.be::fca6f339-a5da-4da0-b5d6-ef5263c4d116" providerId="AD" clId="Web-{C61A2B19-6D4F-4865-6A4B-D6BA16DABF42}" dt="2018-12-09T14:13:08.871" v="417"/>
          <ac:spMkLst>
            <pc:docMk/>
            <pc:sldMk cId="3124112270" sldId="350"/>
            <ac:spMk id="73" creationId="{58D44E42-C462-4105-BC86-FE75B4E3C4AF}"/>
          </ac:spMkLst>
        </pc:spChg>
        <pc:spChg chg="add">
          <ac:chgData name="Kelly Serneels" userId="S::kelly.serneels@kvri.be::fca6f339-a5da-4da0-b5d6-ef5263c4d116" providerId="AD" clId="Web-{C61A2B19-6D4F-4865-6A4B-D6BA16DABF42}" dt="2018-12-09T14:13:08.918" v="418"/>
          <ac:spMkLst>
            <pc:docMk/>
            <pc:sldMk cId="3124112270" sldId="350"/>
            <ac:spMk id="75" creationId="{58F1FB8D-1842-4A04-998D-6CF047AB2790}"/>
          </ac:spMkLst>
        </pc:spChg>
        <pc:spChg chg="add">
          <ac:chgData name="Kelly Serneels" userId="S::kelly.serneels@kvri.be::fca6f339-a5da-4da0-b5d6-ef5263c4d116" providerId="AD" clId="Web-{C61A2B19-6D4F-4865-6A4B-D6BA16DABF42}" dt="2018-12-09T14:13:08.918" v="418"/>
          <ac:spMkLst>
            <pc:docMk/>
            <pc:sldMk cId="3124112270" sldId="350"/>
            <ac:spMk id="3076" creationId="{56C20283-73E0-40EC-8AD8-057F581F64C2}"/>
          </ac:spMkLst>
        </pc:spChg>
        <pc:spChg chg="add">
          <ac:chgData name="Kelly Serneels" userId="S::kelly.serneels@kvri.be::fca6f339-a5da-4da0-b5d6-ef5263c4d116" providerId="AD" clId="Web-{C61A2B19-6D4F-4865-6A4B-D6BA16DABF42}" dt="2018-12-09T14:13:08.918" v="418"/>
          <ac:spMkLst>
            <pc:docMk/>
            <pc:sldMk cId="3124112270" sldId="350"/>
            <ac:spMk id="3077" creationId="{3FCC729B-E528-40C3-82D3-BA4375575E87}"/>
          </ac:spMkLst>
        </pc:spChg>
        <pc:picChg chg="mod">
          <ac:chgData name="Kelly Serneels" userId="S::kelly.serneels@kvri.be::fca6f339-a5da-4da0-b5d6-ef5263c4d116" providerId="AD" clId="Web-{C61A2B19-6D4F-4865-6A4B-D6BA16DABF42}" dt="2018-12-09T14:13:08.918" v="418"/>
          <ac:picMkLst>
            <pc:docMk/>
            <pc:sldMk cId="3124112270" sldId="350"/>
            <ac:picMk id="3074" creationId="{16ACA545-DA74-4902-9DD5-1DF25A958FF5}"/>
          </ac:picMkLst>
        </pc:picChg>
      </pc:sldChg>
      <pc:sldChg chg="addSp delSp modSp add del mod replId setBg">
        <pc:chgData name="Kelly Serneels" userId="S::kelly.serneels@kvri.be::fca6f339-a5da-4da0-b5d6-ef5263c4d116" providerId="AD" clId="Web-{C61A2B19-6D4F-4865-6A4B-D6BA16DABF42}" dt="2018-12-09T14:17:07.104" v="485"/>
        <pc:sldMkLst>
          <pc:docMk/>
          <pc:sldMk cId="2333311688" sldId="351"/>
        </pc:sldMkLst>
        <pc:spChg chg="add del mod">
          <ac:chgData name="Kelly Serneels" userId="S::kelly.serneels@kvri.be::fca6f339-a5da-4da0-b5d6-ef5263c4d116" providerId="AD" clId="Web-{C61A2B19-6D4F-4865-6A4B-D6BA16DABF42}" dt="2018-12-09T14:08:08.561" v="127"/>
          <ac:spMkLst>
            <pc:docMk/>
            <pc:sldMk cId="2333311688" sldId="351"/>
            <ac:spMk id="3" creationId="{0CE87032-AEB5-4DD6-AAC1-E73A0F5FD755}"/>
          </ac:spMkLst>
        </pc:spChg>
        <pc:spChg chg="del">
          <ac:chgData name="Kelly Serneels" userId="S::kelly.serneels@kvri.be::fca6f339-a5da-4da0-b5d6-ef5263c4d116" providerId="AD" clId="Web-{C61A2B19-6D4F-4865-6A4B-D6BA16DABF42}" dt="2018-12-09T14:07:52.374" v="123"/>
          <ac:spMkLst>
            <pc:docMk/>
            <pc:sldMk cId="2333311688" sldId="351"/>
            <ac:spMk id="4" creationId="{AC49DC29-C7CC-4645-8DA0-5DF68AE51182}"/>
          </ac:spMkLst>
        </pc:spChg>
        <pc:spChg chg="del mod">
          <ac:chgData name="Kelly Serneels" userId="S::kelly.serneels@kvri.be::fca6f339-a5da-4da0-b5d6-ef5263c4d116" providerId="AD" clId="Web-{C61A2B19-6D4F-4865-6A4B-D6BA16DABF42}" dt="2018-12-09T14:12:18.590" v="397"/>
          <ac:spMkLst>
            <pc:docMk/>
            <pc:sldMk cId="2333311688" sldId="351"/>
            <ac:spMk id="5" creationId="{D72BFA61-461D-40D4-9A56-C08B317CD2C6}"/>
          </ac:spMkLst>
        </pc:spChg>
        <pc:spChg chg="add mod">
          <ac:chgData name="Kelly Serneels" userId="S::kelly.serneels@kvri.be::fca6f339-a5da-4da0-b5d6-ef5263c4d116" providerId="AD" clId="Web-{C61A2B19-6D4F-4865-6A4B-D6BA16DABF42}" dt="2018-12-09T14:17:03.292" v="482" actId="20577"/>
          <ac:spMkLst>
            <pc:docMk/>
            <pc:sldMk cId="2333311688" sldId="351"/>
            <ac:spMk id="6" creationId="{E5A5D2CF-ACA1-46EE-9886-AC6C2767A7F9}"/>
          </ac:spMkLst>
        </pc:spChg>
        <pc:spChg chg="add mod">
          <ac:chgData name="Kelly Serneels" userId="S::kelly.serneels@kvri.be::fca6f339-a5da-4da0-b5d6-ef5263c4d116" providerId="AD" clId="Web-{C61A2B19-6D4F-4865-6A4B-D6BA16DABF42}" dt="2018-12-09T14:15:37.370" v="460" actId="14100"/>
          <ac:spMkLst>
            <pc:docMk/>
            <pc:sldMk cId="2333311688" sldId="351"/>
            <ac:spMk id="7" creationId="{4F5C26BE-6B38-4021-A070-CDDF8876CEC9}"/>
          </ac:spMkLst>
        </pc:spChg>
        <pc:spChg chg="add">
          <ac:chgData name="Kelly Serneels" userId="S::kelly.serneels@kvri.be::fca6f339-a5da-4da0-b5d6-ef5263c4d116" providerId="AD" clId="Web-{C61A2B19-6D4F-4865-6A4B-D6BA16DABF42}" dt="2018-12-09T14:16:10.823" v="469"/>
          <ac:spMkLst>
            <pc:docMk/>
            <pc:sldMk cId="2333311688" sldId="351"/>
            <ac:spMk id="9" creationId="{134CF279-9ECC-42F4-AC3B-B934D3E0386B}"/>
          </ac:spMkLst>
        </pc:spChg>
        <pc:spChg chg="add del">
          <ac:chgData name="Kelly Serneels" userId="S::kelly.serneels@kvri.be::fca6f339-a5da-4da0-b5d6-ef5263c4d116" providerId="AD" clId="Web-{C61A2B19-6D4F-4865-6A4B-D6BA16DABF42}" dt="2018-12-09T14:14:40.621" v="447"/>
          <ac:spMkLst>
            <pc:docMk/>
            <pc:sldMk cId="2333311688" sldId="351"/>
            <ac:spMk id="71" creationId="{C0B27210-D0CA-4654-B3E3-9ABB4F178EA1}"/>
          </ac:spMkLst>
        </pc:spChg>
        <pc:spChg chg="add del">
          <ac:chgData name="Kelly Serneels" userId="S::kelly.serneels@kvri.be::fca6f339-a5da-4da0-b5d6-ef5263c4d116" providerId="AD" clId="Web-{C61A2B19-6D4F-4865-6A4B-D6BA16DABF42}" dt="2018-12-09T14:14:40.621" v="447"/>
          <ac:spMkLst>
            <pc:docMk/>
            <pc:sldMk cId="2333311688" sldId="351"/>
            <ac:spMk id="73" creationId="{1DB7C82F-AB7E-4F0C-B829-FA1B9C415180}"/>
          </ac:spMkLst>
        </pc:spChg>
        <pc:spChg chg="add del">
          <ac:chgData name="Kelly Serneels" userId="S::kelly.serneels@kvri.be::fca6f339-a5da-4da0-b5d6-ef5263c4d116" providerId="AD" clId="Web-{C61A2B19-6D4F-4865-6A4B-D6BA16DABF42}" dt="2018-12-09T14:14:40.621" v="447"/>
          <ac:spMkLst>
            <pc:docMk/>
            <pc:sldMk cId="2333311688" sldId="351"/>
            <ac:spMk id="75" creationId="{70B66945-4967-4040-926D-DCA44313CDAB}"/>
          </ac:spMkLst>
        </pc:spChg>
        <pc:spChg chg="add del">
          <ac:chgData name="Kelly Serneels" userId="S::kelly.serneels@kvri.be::fca6f339-a5da-4da0-b5d6-ef5263c4d116" providerId="AD" clId="Web-{C61A2B19-6D4F-4865-6A4B-D6BA16DABF42}" dt="2018-12-09T14:15:30.214" v="459"/>
          <ac:spMkLst>
            <pc:docMk/>
            <pc:sldMk cId="2333311688" sldId="351"/>
            <ac:spMk id="135" creationId="{482BD70C-C4A0-46C4-9518-A731098B419A}"/>
          </ac:spMkLst>
        </pc:spChg>
        <pc:spChg chg="add del">
          <ac:chgData name="Kelly Serneels" userId="S::kelly.serneels@kvri.be::fca6f339-a5da-4da0-b5d6-ef5263c4d116" providerId="AD" clId="Web-{C61A2B19-6D4F-4865-6A4B-D6BA16DABF42}" dt="2018-12-09T14:15:30.214" v="459"/>
          <ac:spMkLst>
            <pc:docMk/>
            <pc:sldMk cId="2333311688" sldId="351"/>
            <ac:spMk id="137" creationId="{39B74A45-BDDD-4892-B8C0-B290C0944FCB}"/>
          </ac:spMkLst>
        </pc:spChg>
        <pc:spChg chg="add del">
          <ac:chgData name="Kelly Serneels" userId="S::kelly.serneels@kvri.be::fca6f339-a5da-4da0-b5d6-ef5263c4d116" providerId="AD" clId="Web-{C61A2B19-6D4F-4865-6A4B-D6BA16DABF42}" dt="2018-12-09T14:15:30.214" v="459"/>
          <ac:spMkLst>
            <pc:docMk/>
            <pc:sldMk cId="2333311688" sldId="351"/>
            <ac:spMk id="139" creationId="{C516C73E-9465-4C9E-9B86-9E58FB326B6B}"/>
          </ac:spMkLst>
        </pc:spChg>
        <pc:spChg chg="add">
          <ac:chgData name="Kelly Serneels" userId="S::kelly.serneels@kvri.be::fca6f339-a5da-4da0-b5d6-ef5263c4d116" providerId="AD" clId="Web-{C61A2B19-6D4F-4865-6A4B-D6BA16DABF42}" dt="2018-12-09T14:15:30.214" v="459"/>
          <ac:spMkLst>
            <pc:docMk/>
            <pc:sldMk cId="2333311688" sldId="351"/>
            <ac:spMk id="192" creationId="{482BD70C-C4A0-46C4-9518-A731098B419A}"/>
          </ac:spMkLst>
        </pc:spChg>
        <pc:spChg chg="add">
          <ac:chgData name="Kelly Serneels" userId="S::kelly.serneels@kvri.be::fca6f339-a5da-4da0-b5d6-ef5263c4d116" providerId="AD" clId="Web-{C61A2B19-6D4F-4865-6A4B-D6BA16DABF42}" dt="2018-12-09T14:15:30.214" v="459"/>
          <ac:spMkLst>
            <pc:docMk/>
            <pc:sldMk cId="2333311688" sldId="351"/>
            <ac:spMk id="193" creationId="{39B74A45-BDDD-4892-B8C0-B290C0944FCB}"/>
          </ac:spMkLst>
        </pc:spChg>
        <pc:spChg chg="add">
          <ac:chgData name="Kelly Serneels" userId="S::kelly.serneels@kvri.be::fca6f339-a5da-4da0-b5d6-ef5263c4d116" providerId="AD" clId="Web-{C61A2B19-6D4F-4865-6A4B-D6BA16DABF42}" dt="2018-12-09T14:15:30.214" v="459"/>
          <ac:spMkLst>
            <pc:docMk/>
            <pc:sldMk cId="2333311688" sldId="351"/>
            <ac:spMk id="194" creationId="{C516C73E-9465-4C9E-9B86-9E58FB326B6B}"/>
          </ac:spMkLst>
        </pc:spChg>
        <pc:picChg chg="mod">
          <ac:chgData name="Kelly Serneels" userId="S::kelly.serneels@kvri.be::fca6f339-a5da-4da0-b5d6-ef5263c4d116" providerId="AD" clId="Web-{C61A2B19-6D4F-4865-6A4B-D6BA16DABF42}" dt="2018-12-09T14:14:40.621" v="447"/>
          <ac:picMkLst>
            <pc:docMk/>
            <pc:sldMk cId="2333311688" sldId="351"/>
            <ac:picMk id="3074" creationId="{16ACA545-DA74-4902-9DD5-1DF25A958FF5}"/>
          </ac:picMkLst>
        </pc:picChg>
      </pc:sldChg>
      <pc:sldChg chg="addSp delSp modSp add del replId">
        <pc:chgData name="Kelly Serneels" userId="S::kelly.serneels@kvri.be::fca6f339-a5da-4da0-b5d6-ef5263c4d116" providerId="AD" clId="Web-{C61A2B19-6D4F-4865-6A4B-D6BA16DABF42}" dt="2018-12-09T14:17:50.651" v="503"/>
        <pc:sldMkLst>
          <pc:docMk/>
          <pc:sldMk cId="404223833" sldId="352"/>
        </pc:sldMkLst>
        <pc:spChg chg="add">
          <ac:chgData name="Kelly Serneels" userId="S::kelly.serneels@kvri.be::fca6f339-a5da-4da0-b5d6-ef5263c4d116" providerId="AD" clId="Web-{C61A2B19-6D4F-4865-6A4B-D6BA16DABF42}" dt="2018-12-09T14:12:26.184" v="400"/>
          <ac:spMkLst>
            <pc:docMk/>
            <pc:sldMk cId="404223833" sldId="352"/>
            <ac:spMk id="2" creationId="{78D98902-0B5E-4247-83DF-2D77DB717CC5}"/>
          </ac:spMkLst>
        </pc:spChg>
        <pc:spChg chg="del">
          <ac:chgData name="Kelly Serneels" userId="S::kelly.serneels@kvri.be::fca6f339-a5da-4da0-b5d6-ef5263c4d116" providerId="AD" clId="Web-{C61A2B19-6D4F-4865-6A4B-D6BA16DABF42}" dt="2018-12-09T14:12:24.356" v="399"/>
          <ac:spMkLst>
            <pc:docMk/>
            <pc:sldMk cId="404223833" sldId="352"/>
            <ac:spMk id="5" creationId="{D72BFA61-461D-40D4-9A56-C08B317CD2C6}"/>
          </ac:spMkLst>
        </pc:spChg>
        <pc:spChg chg="mod">
          <ac:chgData name="Kelly Serneels" userId="S::kelly.serneels@kvri.be::fca6f339-a5da-4da0-b5d6-ef5263c4d116" providerId="AD" clId="Web-{C61A2B19-6D4F-4865-6A4B-D6BA16DABF42}" dt="2018-12-09T14:12:35.215" v="405" actId="20577"/>
          <ac:spMkLst>
            <pc:docMk/>
            <pc:sldMk cId="404223833" sldId="352"/>
            <ac:spMk id="6" creationId="{E5A5D2CF-ACA1-46EE-9886-AC6C2767A7F9}"/>
          </ac:spMkLst>
        </pc:spChg>
      </pc:sldChg>
      <pc:sldChg chg="addSp delSp modSp add replId">
        <pc:chgData name="Kelly Serneels" userId="S::kelly.serneels@kvri.be::fca6f339-a5da-4da0-b5d6-ef5263c4d116" providerId="AD" clId="Web-{C61A2B19-6D4F-4865-6A4B-D6BA16DABF42}" dt="2018-12-09T14:16:52.026" v="480" actId="20577"/>
        <pc:sldMkLst>
          <pc:docMk/>
          <pc:sldMk cId="2543194976" sldId="353"/>
        </pc:sldMkLst>
        <pc:spChg chg="add del mod">
          <ac:chgData name="Kelly Serneels" userId="S::kelly.serneels@kvri.be::fca6f339-a5da-4da0-b5d6-ef5263c4d116" providerId="AD" clId="Web-{C61A2B19-6D4F-4865-6A4B-D6BA16DABF42}" dt="2018-12-09T14:16:32.167" v="472"/>
          <ac:spMkLst>
            <pc:docMk/>
            <pc:sldMk cId="2543194976" sldId="353"/>
            <ac:spMk id="3" creationId="{7D17EC53-776F-4751-987E-B27BFA7C00DC}"/>
          </ac:spMkLst>
        </pc:spChg>
        <pc:spChg chg="del">
          <ac:chgData name="Kelly Serneels" userId="S::kelly.serneels@kvri.be::fca6f339-a5da-4da0-b5d6-ef5263c4d116" providerId="AD" clId="Web-{C61A2B19-6D4F-4865-6A4B-D6BA16DABF42}" dt="2018-12-09T14:15:54.011" v="462"/>
          <ac:spMkLst>
            <pc:docMk/>
            <pc:sldMk cId="2543194976" sldId="353"/>
            <ac:spMk id="4" creationId="{AC49DC29-C7CC-4645-8DA0-5DF68AE51182}"/>
          </ac:spMkLst>
        </pc:spChg>
        <pc:spChg chg="del">
          <ac:chgData name="Kelly Serneels" userId="S::kelly.serneels@kvri.be::fca6f339-a5da-4da0-b5d6-ef5263c4d116" providerId="AD" clId="Web-{C61A2B19-6D4F-4865-6A4B-D6BA16DABF42}" dt="2018-12-09T14:16:38.870" v="474"/>
          <ac:spMkLst>
            <pc:docMk/>
            <pc:sldMk cId="2543194976" sldId="353"/>
            <ac:spMk id="5" creationId="{D72BFA61-461D-40D4-9A56-C08B317CD2C6}"/>
          </ac:spMkLst>
        </pc:spChg>
        <pc:spChg chg="add del mod">
          <ac:chgData name="Kelly Serneels" userId="S::kelly.serneels@kvri.be::fca6f339-a5da-4da0-b5d6-ef5263c4d116" providerId="AD" clId="Web-{C61A2B19-6D4F-4865-6A4B-D6BA16DABF42}" dt="2018-12-09T14:16:04.042" v="468"/>
          <ac:spMkLst>
            <pc:docMk/>
            <pc:sldMk cId="2543194976" sldId="353"/>
            <ac:spMk id="6" creationId="{97311794-33BA-4BF1-9F42-475FD908EA1B}"/>
          </ac:spMkLst>
        </pc:spChg>
        <pc:spChg chg="add mod">
          <ac:chgData name="Kelly Serneels" userId="S::kelly.serneels@kvri.be::fca6f339-a5da-4da0-b5d6-ef5263c4d116" providerId="AD" clId="Web-{C61A2B19-6D4F-4865-6A4B-D6BA16DABF42}" dt="2018-12-09T14:16:52.026" v="480" actId="20577"/>
          <ac:spMkLst>
            <pc:docMk/>
            <pc:sldMk cId="2543194976" sldId="353"/>
            <ac:spMk id="7" creationId="{F96FEEB2-C780-49CF-B54C-26B1B8C62C3C}"/>
          </ac:spMkLst>
        </pc:spChg>
      </pc:sldChg>
      <pc:sldChg chg="addSp delSp modSp add replId">
        <pc:chgData name="Kelly Serneels" userId="S::kelly.serneels@kvri.be::fca6f339-a5da-4da0-b5d6-ef5263c4d116" providerId="AD" clId="Web-{C61A2B19-6D4F-4865-6A4B-D6BA16DABF42}" dt="2018-12-09T14:17:46.213" v="501" actId="20577"/>
        <pc:sldMkLst>
          <pc:docMk/>
          <pc:sldMk cId="3000938974" sldId="354"/>
        </pc:sldMkLst>
        <pc:spChg chg="add mod">
          <ac:chgData name="Kelly Serneels" userId="S::kelly.serneels@kvri.be::fca6f339-a5da-4da0-b5d6-ef5263c4d116" providerId="AD" clId="Web-{C61A2B19-6D4F-4865-6A4B-D6BA16DABF42}" dt="2018-12-09T14:17:46.213" v="501" actId="20577"/>
          <ac:spMkLst>
            <pc:docMk/>
            <pc:sldMk cId="3000938974" sldId="354"/>
            <ac:spMk id="2" creationId="{FB1D5401-B8AA-499B-B9CF-90F501C99072}"/>
          </ac:spMkLst>
        </pc:spChg>
        <pc:spChg chg="del mod">
          <ac:chgData name="Kelly Serneels" userId="S::kelly.serneels@kvri.be::fca6f339-a5da-4da0-b5d6-ef5263c4d116" providerId="AD" clId="Web-{C61A2B19-6D4F-4865-6A4B-D6BA16DABF42}" dt="2018-12-09T14:17:21.698" v="491"/>
          <ac:spMkLst>
            <pc:docMk/>
            <pc:sldMk cId="3000938974" sldId="354"/>
            <ac:spMk id="7" creationId="{F96FEEB2-C780-49CF-B54C-26B1B8C62C3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E10794-CBC0-417E-A90F-469CA668717D}"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2A5CC06D-EE9C-4C79-B5F5-6AB6EB5540B3}">
      <dgm:prSet/>
      <dgm:spPr/>
      <dgm:t>
        <a:bodyPr/>
        <a:lstStyle/>
        <a:p>
          <a:r>
            <a:rPr lang="nl-BE"/>
            <a:t>Onze lln. vonden het toch wel moeilijker dan dat wij vooraf hadden ingeschat.</a:t>
          </a:r>
          <a:endParaRPr lang="en-US"/>
        </a:p>
      </dgm:t>
    </dgm:pt>
    <dgm:pt modelId="{6DBDC291-7C28-48DF-8AF9-F1BA56DA37B3}" type="parTrans" cxnId="{C9EEFF3B-041B-4AE3-AB0A-EEAFB53C84B0}">
      <dgm:prSet/>
      <dgm:spPr/>
      <dgm:t>
        <a:bodyPr/>
        <a:lstStyle/>
        <a:p>
          <a:endParaRPr lang="en-US"/>
        </a:p>
      </dgm:t>
    </dgm:pt>
    <dgm:pt modelId="{F3175FB8-168F-41A3-8B49-9319F350D763}" type="sibTrans" cxnId="{C9EEFF3B-041B-4AE3-AB0A-EEAFB53C84B0}">
      <dgm:prSet/>
      <dgm:spPr/>
      <dgm:t>
        <a:bodyPr/>
        <a:lstStyle/>
        <a:p>
          <a:endParaRPr lang="en-US"/>
        </a:p>
      </dgm:t>
    </dgm:pt>
    <dgm:pt modelId="{C04AA1EF-0649-4A20-A3EA-FA315B0FD4BC}">
      <dgm:prSet/>
      <dgm:spPr/>
      <dgm:t>
        <a:bodyPr/>
        <a:lstStyle/>
        <a:p>
          <a:r>
            <a:rPr lang="nl-BE"/>
            <a:t>Werktempo ligt toch wel zeer laag.</a:t>
          </a:r>
          <a:endParaRPr lang="en-US"/>
        </a:p>
      </dgm:t>
    </dgm:pt>
    <dgm:pt modelId="{165D767C-1181-42BC-8011-6071C7277B5B}" type="parTrans" cxnId="{C0FF3C30-E8CF-4FFD-8B08-6849A2614D27}">
      <dgm:prSet/>
      <dgm:spPr/>
      <dgm:t>
        <a:bodyPr/>
        <a:lstStyle/>
        <a:p>
          <a:endParaRPr lang="en-US"/>
        </a:p>
      </dgm:t>
    </dgm:pt>
    <dgm:pt modelId="{8AEF6843-6CBE-4669-B199-DFF94DB5BC5E}" type="sibTrans" cxnId="{C0FF3C30-E8CF-4FFD-8B08-6849A2614D27}">
      <dgm:prSet/>
      <dgm:spPr/>
      <dgm:t>
        <a:bodyPr/>
        <a:lstStyle/>
        <a:p>
          <a:endParaRPr lang="en-US"/>
        </a:p>
      </dgm:t>
    </dgm:pt>
    <dgm:pt modelId="{834416AB-3588-42DF-8752-2A71EE301704}" type="pres">
      <dgm:prSet presAssocID="{D6E10794-CBC0-417E-A90F-469CA668717D}" presName="hierChild1" presStyleCnt="0">
        <dgm:presLayoutVars>
          <dgm:chPref val="1"/>
          <dgm:dir/>
          <dgm:animOne val="branch"/>
          <dgm:animLvl val="lvl"/>
          <dgm:resizeHandles/>
        </dgm:presLayoutVars>
      </dgm:prSet>
      <dgm:spPr/>
      <dgm:t>
        <a:bodyPr/>
        <a:lstStyle/>
        <a:p>
          <a:endParaRPr lang="nl-NL"/>
        </a:p>
      </dgm:t>
    </dgm:pt>
    <dgm:pt modelId="{D8C58189-229F-44DA-900B-A82AB31E7CA5}" type="pres">
      <dgm:prSet presAssocID="{2A5CC06D-EE9C-4C79-B5F5-6AB6EB5540B3}" presName="hierRoot1" presStyleCnt="0"/>
      <dgm:spPr/>
    </dgm:pt>
    <dgm:pt modelId="{0DD9A0ED-EF76-4A50-A0FB-CA60D67B3C33}" type="pres">
      <dgm:prSet presAssocID="{2A5CC06D-EE9C-4C79-B5F5-6AB6EB5540B3}" presName="composite" presStyleCnt="0"/>
      <dgm:spPr/>
    </dgm:pt>
    <dgm:pt modelId="{F856866B-41DF-4DEA-B2F9-56789CA8D065}" type="pres">
      <dgm:prSet presAssocID="{2A5CC06D-EE9C-4C79-B5F5-6AB6EB5540B3}" presName="background" presStyleLbl="node0" presStyleIdx="0" presStyleCnt="2"/>
      <dgm:spPr/>
    </dgm:pt>
    <dgm:pt modelId="{79EF9285-A942-49CB-B03E-9DF13B451455}" type="pres">
      <dgm:prSet presAssocID="{2A5CC06D-EE9C-4C79-B5F5-6AB6EB5540B3}" presName="text" presStyleLbl="fgAcc0" presStyleIdx="0" presStyleCnt="2">
        <dgm:presLayoutVars>
          <dgm:chPref val="3"/>
        </dgm:presLayoutVars>
      </dgm:prSet>
      <dgm:spPr/>
      <dgm:t>
        <a:bodyPr/>
        <a:lstStyle/>
        <a:p>
          <a:endParaRPr lang="nl-NL"/>
        </a:p>
      </dgm:t>
    </dgm:pt>
    <dgm:pt modelId="{0E2C34CD-D43F-44BF-94FB-ED411E1D16CD}" type="pres">
      <dgm:prSet presAssocID="{2A5CC06D-EE9C-4C79-B5F5-6AB6EB5540B3}" presName="hierChild2" presStyleCnt="0"/>
      <dgm:spPr/>
    </dgm:pt>
    <dgm:pt modelId="{28F87E0B-B4FC-41A4-B0A8-010A37437DDD}" type="pres">
      <dgm:prSet presAssocID="{C04AA1EF-0649-4A20-A3EA-FA315B0FD4BC}" presName="hierRoot1" presStyleCnt="0"/>
      <dgm:spPr/>
    </dgm:pt>
    <dgm:pt modelId="{FCFC8D20-94C9-439C-9EAE-117A0F887BA3}" type="pres">
      <dgm:prSet presAssocID="{C04AA1EF-0649-4A20-A3EA-FA315B0FD4BC}" presName="composite" presStyleCnt="0"/>
      <dgm:spPr/>
    </dgm:pt>
    <dgm:pt modelId="{C2D63028-7570-4902-A2C0-FD068B15BF25}" type="pres">
      <dgm:prSet presAssocID="{C04AA1EF-0649-4A20-A3EA-FA315B0FD4BC}" presName="background" presStyleLbl="node0" presStyleIdx="1" presStyleCnt="2"/>
      <dgm:spPr/>
    </dgm:pt>
    <dgm:pt modelId="{40130EFA-6EB7-4948-A9CB-DAFACE6FC137}" type="pres">
      <dgm:prSet presAssocID="{C04AA1EF-0649-4A20-A3EA-FA315B0FD4BC}" presName="text" presStyleLbl="fgAcc0" presStyleIdx="1" presStyleCnt="2">
        <dgm:presLayoutVars>
          <dgm:chPref val="3"/>
        </dgm:presLayoutVars>
      </dgm:prSet>
      <dgm:spPr/>
      <dgm:t>
        <a:bodyPr/>
        <a:lstStyle/>
        <a:p>
          <a:endParaRPr lang="nl-NL"/>
        </a:p>
      </dgm:t>
    </dgm:pt>
    <dgm:pt modelId="{9F6197AF-D2C2-40DF-8088-A7B2146DE7B7}" type="pres">
      <dgm:prSet presAssocID="{C04AA1EF-0649-4A20-A3EA-FA315B0FD4BC}" presName="hierChild2" presStyleCnt="0"/>
      <dgm:spPr/>
    </dgm:pt>
  </dgm:ptLst>
  <dgm:cxnLst>
    <dgm:cxn modelId="{38EF8D13-9B79-482A-ABF7-336E57943706}" type="presOf" srcId="{D6E10794-CBC0-417E-A90F-469CA668717D}" destId="{834416AB-3588-42DF-8752-2A71EE301704}" srcOrd="0" destOrd="0" presId="urn:microsoft.com/office/officeart/2005/8/layout/hierarchy1"/>
    <dgm:cxn modelId="{7AC0A570-FC04-4440-986B-FE8EC6F9EBB0}" type="presOf" srcId="{C04AA1EF-0649-4A20-A3EA-FA315B0FD4BC}" destId="{40130EFA-6EB7-4948-A9CB-DAFACE6FC137}" srcOrd="0" destOrd="0" presId="urn:microsoft.com/office/officeart/2005/8/layout/hierarchy1"/>
    <dgm:cxn modelId="{4B39644A-B68B-4EFB-8FC4-BE952D4F2230}" type="presOf" srcId="{2A5CC06D-EE9C-4C79-B5F5-6AB6EB5540B3}" destId="{79EF9285-A942-49CB-B03E-9DF13B451455}" srcOrd="0" destOrd="0" presId="urn:microsoft.com/office/officeart/2005/8/layout/hierarchy1"/>
    <dgm:cxn modelId="{C0FF3C30-E8CF-4FFD-8B08-6849A2614D27}" srcId="{D6E10794-CBC0-417E-A90F-469CA668717D}" destId="{C04AA1EF-0649-4A20-A3EA-FA315B0FD4BC}" srcOrd="1" destOrd="0" parTransId="{165D767C-1181-42BC-8011-6071C7277B5B}" sibTransId="{8AEF6843-6CBE-4669-B199-DFF94DB5BC5E}"/>
    <dgm:cxn modelId="{C9EEFF3B-041B-4AE3-AB0A-EEAFB53C84B0}" srcId="{D6E10794-CBC0-417E-A90F-469CA668717D}" destId="{2A5CC06D-EE9C-4C79-B5F5-6AB6EB5540B3}" srcOrd="0" destOrd="0" parTransId="{6DBDC291-7C28-48DF-8AF9-F1BA56DA37B3}" sibTransId="{F3175FB8-168F-41A3-8B49-9319F350D763}"/>
    <dgm:cxn modelId="{F52E57F5-9D26-43EB-B34C-7C4B9F1A9629}" type="presParOf" srcId="{834416AB-3588-42DF-8752-2A71EE301704}" destId="{D8C58189-229F-44DA-900B-A82AB31E7CA5}" srcOrd="0" destOrd="0" presId="urn:microsoft.com/office/officeart/2005/8/layout/hierarchy1"/>
    <dgm:cxn modelId="{269FB740-A527-48BA-A9A1-93B95F646185}" type="presParOf" srcId="{D8C58189-229F-44DA-900B-A82AB31E7CA5}" destId="{0DD9A0ED-EF76-4A50-A0FB-CA60D67B3C33}" srcOrd="0" destOrd="0" presId="urn:microsoft.com/office/officeart/2005/8/layout/hierarchy1"/>
    <dgm:cxn modelId="{026EF48C-C011-4390-A535-DFB90087A683}" type="presParOf" srcId="{0DD9A0ED-EF76-4A50-A0FB-CA60D67B3C33}" destId="{F856866B-41DF-4DEA-B2F9-56789CA8D065}" srcOrd="0" destOrd="0" presId="urn:microsoft.com/office/officeart/2005/8/layout/hierarchy1"/>
    <dgm:cxn modelId="{57D4EBF2-2074-4000-A031-3328088CA360}" type="presParOf" srcId="{0DD9A0ED-EF76-4A50-A0FB-CA60D67B3C33}" destId="{79EF9285-A942-49CB-B03E-9DF13B451455}" srcOrd="1" destOrd="0" presId="urn:microsoft.com/office/officeart/2005/8/layout/hierarchy1"/>
    <dgm:cxn modelId="{847F6468-2159-4B7D-A17F-4DA0576C2D19}" type="presParOf" srcId="{D8C58189-229F-44DA-900B-A82AB31E7CA5}" destId="{0E2C34CD-D43F-44BF-94FB-ED411E1D16CD}" srcOrd="1" destOrd="0" presId="urn:microsoft.com/office/officeart/2005/8/layout/hierarchy1"/>
    <dgm:cxn modelId="{78403092-3754-4D0D-934D-4FD5CFF72269}" type="presParOf" srcId="{834416AB-3588-42DF-8752-2A71EE301704}" destId="{28F87E0B-B4FC-41A4-B0A8-010A37437DDD}" srcOrd="1" destOrd="0" presId="urn:microsoft.com/office/officeart/2005/8/layout/hierarchy1"/>
    <dgm:cxn modelId="{2CDD7469-E247-4BC5-9E9D-D2DDD71F64BA}" type="presParOf" srcId="{28F87E0B-B4FC-41A4-B0A8-010A37437DDD}" destId="{FCFC8D20-94C9-439C-9EAE-117A0F887BA3}" srcOrd="0" destOrd="0" presId="urn:microsoft.com/office/officeart/2005/8/layout/hierarchy1"/>
    <dgm:cxn modelId="{310DB522-5D39-4CAE-89C7-6ED6773302E5}" type="presParOf" srcId="{FCFC8D20-94C9-439C-9EAE-117A0F887BA3}" destId="{C2D63028-7570-4902-A2C0-FD068B15BF25}" srcOrd="0" destOrd="0" presId="urn:microsoft.com/office/officeart/2005/8/layout/hierarchy1"/>
    <dgm:cxn modelId="{6BB73F86-C5AE-4C58-A281-15117496E6F5}" type="presParOf" srcId="{FCFC8D20-94C9-439C-9EAE-117A0F887BA3}" destId="{40130EFA-6EB7-4948-A9CB-DAFACE6FC137}" srcOrd="1" destOrd="0" presId="urn:microsoft.com/office/officeart/2005/8/layout/hierarchy1"/>
    <dgm:cxn modelId="{0BFE9F30-15B5-418F-8D99-508E31369505}" type="presParOf" srcId="{28F87E0B-B4FC-41A4-B0A8-010A37437DDD}" destId="{9F6197AF-D2C2-40DF-8088-A7B2146DE7B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BD3A59-FC69-4F60-94B2-2F6A9D28B7F1}"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95E8DF42-F861-4032-91B3-7DD8CD2400BD}">
      <dgm:prSet/>
      <dgm:spPr/>
      <dgm:t>
        <a:bodyPr/>
        <a:lstStyle/>
        <a:p>
          <a:r>
            <a:rPr lang="nl-BE" dirty="0"/>
            <a:t>Er ontstaat kopieergedrag, maar dat wordt door zowel </a:t>
          </a:r>
          <a:r>
            <a:rPr lang="nl-BE" dirty="0" err="1"/>
            <a:t>lkr</a:t>
          </a:r>
          <a:r>
            <a:rPr lang="nl-BE" dirty="0"/>
            <a:t> als </a:t>
          </a:r>
          <a:r>
            <a:rPr lang="nl-BE" dirty="0" err="1"/>
            <a:t>lln</a:t>
          </a:r>
          <a:r>
            <a:rPr lang="nl-BE" dirty="0"/>
            <a:t> als positief beschouwd.</a:t>
          </a:r>
          <a:endParaRPr lang="en-US" dirty="0"/>
        </a:p>
      </dgm:t>
    </dgm:pt>
    <dgm:pt modelId="{7ABBB565-203F-46B8-857D-9C9D77A82342}" type="parTrans" cxnId="{323DE74E-149A-4275-873F-B6B6D7AC49A9}">
      <dgm:prSet/>
      <dgm:spPr/>
      <dgm:t>
        <a:bodyPr/>
        <a:lstStyle/>
        <a:p>
          <a:endParaRPr lang="en-US"/>
        </a:p>
      </dgm:t>
    </dgm:pt>
    <dgm:pt modelId="{2AEDFD50-77D2-45CE-990B-545EC6F64DCE}" type="sibTrans" cxnId="{323DE74E-149A-4275-873F-B6B6D7AC49A9}">
      <dgm:prSet/>
      <dgm:spPr/>
      <dgm:t>
        <a:bodyPr/>
        <a:lstStyle/>
        <a:p>
          <a:endParaRPr lang="en-US"/>
        </a:p>
      </dgm:t>
    </dgm:pt>
    <dgm:pt modelId="{A899A9A8-578E-420A-BCC6-8A8DEED114BA}">
      <dgm:prSet/>
      <dgm:spPr/>
      <dgm:t>
        <a:bodyPr/>
        <a:lstStyle/>
        <a:p>
          <a:r>
            <a:rPr lang="nl-BE"/>
            <a:t>Het klassikaal overlopen van resultaten/redeneringen was voor ons een goede werkwijze.  Het tonen aan elkaar zorgt ook dat er iets moet klaar zijn --&gt; zorgt ook voor openheid om er over te praten (praten = leren).</a:t>
          </a:r>
          <a:endParaRPr lang="en-US"/>
        </a:p>
      </dgm:t>
    </dgm:pt>
    <dgm:pt modelId="{364A9F6A-96CA-41A5-820A-9E1D836D4194}" type="parTrans" cxnId="{035A9F5C-0796-4E80-BD95-673569E8DCBE}">
      <dgm:prSet/>
      <dgm:spPr/>
      <dgm:t>
        <a:bodyPr/>
        <a:lstStyle/>
        <a:p>
          <a:endParaRPr lang="en-US"/>
        </a:p>
      </dgm:t>
    </dgm:pt>
    <dgm:pt modelId="{635B563F-B89D-473D-B3D4-32DFC262AF4E}" type="sibTrans" cxnId="{035A9F5C-0796-4E80-BD95-673569E8DCBE}">
      <dgm:prSet/>
      <dgm:spPr/>
      <dgm:t>
        <a:bodyPr/>
        <a:lstStyle/>
        <a:p>
          <a:endParaRPr lang="en-US"/>
        </a:p>
      </dgm:t>
    </dgm:pt>
    <dgm:pt modelId="{0994CF8D-C8C7-4DEF-9112-12FBC92BC34F}" type="pres">
      <dgm:prSet presAssocID="{B8BD3A59-FC69-4F60-94B2-2F6A9D28B7F1}" presName="hierChild1" presStyleCnt="0">
        <dgm:presLayoutVars>
          <dgm:chPref val="1"/>
          <dgm:dir/>
          <dgm:animOne val="branch"/>
          <dgm:animLvl val="lvl"/>
          <dgm:resizeHandles/>
        </dgm:presLayoutVars>
      </dgm:prSet>
      <dgm:spPr/>
      <dgm:t>
        <a:bodyPr/>
        <a:lstStyle/>
        <a:p>
          <a:endParaRPr lang="nl-NL"/>
        </a:p>
      </dgm:t>
    </dgm:pt>
    <dgm:pt modelId="{809B32BB-6B70-4060-A7F1-472ACC2774B3}" type="pres">
      <dgm:prSet presAssocID="{95E8DF42-F861-4032-91B3-7DD8CD2400BD}" presName="hierRoot1" presStyleCnt="0"/>
      <dgm:spPr/>
    </dgm:pt>
    <dgm:pt modelId="{57C88F1E-3FB1-4BCD-863C-AFC27B6EB234}" type="pres">
      <dgm:prSet presAssocID="{95E8DF42-F861-4032-91B3-7DD8CD2400BD}" presName="composite" presStyleCnt="0"/>
      <dgm:spPr/>
    </dgm:pt>
    <dgm:pt modelId="{0591EEB8-6C5C-4168-8FE0-EF20F7F66DC9}" type="pres">
      <dgm:prSet presAssocID="{95E8DF42-F861-4032-91B3-7DD8CD2400BD}" presName="background" presStyleLbl="node0" presStyleIdx="0" presStyleCnt="2"/>
      <dgm:spPr/>
    </dgm:pt>
    <dgm:pt modelId="{8DBFD407-43C3-4EFE-A45A-5C88A51A83BA}" type="pres">
      <dgm:prSet presAssocID="{95E8DF42-F861-4032-91B3-7DD8CD2400BD}" presName="text" presStyleLbl="fgAcc0" presStyleIdx="0" presStyleCnt="2">
        <dgm:presLayoutVars>
          <dgm:chPref val="3"/>
        </dgm:presLayoutVars>
      </dgm:prSet>
      <dgm:spPr/>
      <dgm:t>
        <a:bodyPr/>
        <a:lstStyle/>
        <a:p>
          <a:endParaRPr lang="nl-NL"/>
        </a:p>
      </dgm:t>
    </dgm:pt>
    <dgm:pt modelId="{93C8647E-CD4F-4E37-ACA9-AA13071477E2}" type="pres">
      <dgm:prSet presAssocID="{95E8DF42-F861-4032-91B3-7DD8CD2400BD}" presName="hierChild2" presStyleCnt="0"/>
      <dgm:spPr/>
    </dgm:pt>
    <dgm:pt modelId="{7DE4FBE8-F32D-4292-BB49-8291E50A9538}" type="pres">
      <dgm:prSet presAssocID="{A899A9A8-578E-420A-BCC6-8A8DEED114BA}" presName="hierRoot1" presStyleCnt="0"/>
      <dgm:spPr/>
    </dgm:pt>
    <dgm:pt modelId="{7EB48795-93F9-43DA-8C2F-82B031A77F2A}" type="pres">
      <dgm:prSet presAssocID="{A899A9A8-578E-420A-BCC6-8A8DEED114BA}" presName="composite" presStyleCnt="0"/>
      <dgm:spPr/>
    </dgm:pt>
    <dgm:pt modelId="{EA179589-AD64-466B-9532-B7C21D994120}" type="pres">
      <dgm:prSet presAssocID="{A899A9A8-578E-420A-BCC6-8A8DEED114BA}" presName="background" presStyleLbl="node0" presStyleIdx="1" presStyleCnt="2"/>
      <dgm:spPr/>
    </dgm:pt>
    <dgm:pt modelId="{F29A31B7-A549-423E-9CA5-4C145010E1E9}" type="pres">
      <dgm:prSet presAssocID="{A899A9A8-578E-420A-BCC6-8A8DEED114BA}" presName="text" presStyleLbl="fgAcc0" presStyleIdx="1" presStyleCnt="2">
        <dgm:presLayoutVars>
          <dgm:chPref val="3"/>
        </dgm:presLayoutVars>
      </dgm:prSet>
      <dgm:spPr/>
      <dgm:t>
        <a:bodyPr/>
        <a:lstStyle/>
        <a:p>
          <a:endParaRPr lang="nl-NL"/>
        </a:p>
      </dgm:t>
    </dgm:pt>
    <dgm:pt modelId="{253AA59F-E5D4-47D2-8826-95B187938B2B}" type="pres">
      <dgm:prSet presAssocID="{A899A9A8-578E-420A-BCC6-8A8DEED114BA}" presName="hierChild2" presStyleCnt="0"/>
      <dgm:spPr/>
    </dgm:pt>
  </dgm:ptLst>
  <dgm:cxnLst>
    <dgm:cxn modelId="{08699965-1F74-40CE-88E6-53E3D9688216}" type="presOf" srcId="{A899A9A8-578E-420A-BCC6-8A8DEED114BA}" destId="{F29A31B7-A549-423E-9CA5-4C145010E1E9}" srcOrd="0" destOrd="0" presId="urn:microsoft.com/office/officeart/2005/8/layout/hierarchy1"/>
    <dgm:cxn modelId="{035A9F5C-0796-4E80-BD95-673569E8DCBE}" srcId="{B8BD3A59-FC69-4F60-94B2-2F6A9D28B7F1}" destId="{A899A9A8-578E-420A-BCC6-8A8DEED114BA}" srcOrd="1" destOrd="0" parTransId="{364A9F6A-96CA-41A5-820A-9E1D836D4194}" sibTransId="{635B563F-B89D-473D-B3D4-32DFC262AF4E}"/>
    <dgm:cxn modelId="{161CDF8B-C76D-45CB-85D8-ECD1370AA523}" type="presOf" srcId="{B8BD3A59-FC69-4F60-94B2-2F6A9D28B7F1}" destId="{0994CF8D-C8C7-4DEF-9112-12FBC92BC34F}" srcOrd="0" destOrd="0" presId="urn:microsoft.com/office/officeart/2005/8/layout/hierarchy1"/>
    <dgm:cxn modelId="{323DE74E-149A-4275-873F-B6B6D7AC49A9}" srcId="{B8BD3A59-FC69-4F60-94B2-2F6A9D28B7F1}" destId="{95E8DF42-F861-4032-91B3-7DD8CD2400BD}" srcOrd="0" destOrd="0" parTransId="{7ABBB565-203F-46B8-857D-9C9D77A82342}" sibTransId="{2AEDFD50-77D2-45CE-990B-545EC6F64DCE}"/>
    <dgm:cxn modelId="{3AFA8F3D-71A6-41CE-866D-31385D72F298}" type="presOf" srcId="{95E8DF42-F861-4032-91B3-7DD8CD2400BD}" destId="{8DBFD407-43C3-4EFE-A45A-5C88A51A83BA}" srcOrd="0" destOrd="0" presId="urn:microsoft.com/office/officeart/2005/8/layout/hierarchy1"/>
    <dgm:cxn modelId="{D2A77883-1598-43F5-8705-4F33A112DD98}" type="presParOf" srcId="{0994CF8D-C8C7-4DEF-9112-12FBC92BC34F}" destId="{809B32BB-6B70-4060-A7F1-472ACC2774B3}" srcOrd="0" destOrd="0" presId="urn:microsoft.com/office/officeart/2005/8/layout/hierarchy1"/>
    <dgm:cxn modelId="{4CF4CC16-DBFD-4AB2-B9E2-317052F45347}" type="presParOf" srcId="{809B32BB-6B70-4060-A7F1-472ACC2774B3}" destId="{57C88F1E-3FB1-4BCD-863C-AFC27B6EB234}" srcOrd="0" destOrd="0" presId="urn:microsoft.com/office/officeart/2005/8/layout/hierarchy1"/>
    <dgm:cxn modelId="{0C79D816-DE5B-4E59-80E2-1B941BEA7DDB}" type="presParOf" srcId="{57C88F1E-3FB1-4BCD-863C-AFC27B6EB234}" destId="{0591EEB8-6C5C-4168-8FE0-EF20F7F66DC9}" srcOrd="0" destOrd="0" presId="urn:microsoft.com/office/officeart/2005/8/layout/hierarchy1"/>
    <dgm:cxn modelId="{0E036467-4A51-458A-A34B-CBACB0758244}" type="presParOf" srcId="{57C88F1E-3FB1-4BCD-863C-AFC27B6EB234}" destId="{8DBFD407-43C3-4EFE-A45A-5C88A51A83BA}" srcOrd="1" destOrd="0" presId="urn:microsoft.com/office/officeart/2005/8/layout/hierarchy1"/>
    <dgm:cxn modelId="{7A0C44F5-DBA7-4441-9948-A05C9F975605}" type="presParOf" srcId="{809B32BB-6B70-4060-A7F1-472ACC2774B3}" destId="{93C8647E-CD4F-4E37-ACA9-AA13071477E2}" srcOrd="1" destOrd="0" presId="urn:microsoft.com/office/officeart/2005/8/layout/hierarchy1"/>
    <dgm:cxn modelId="{74A783E1-0E15-48B9-93CD-F9FE18359367}" type="presParOf" srcId="{0994CF8D-C8C7-4DEF-9112-12FBC92BC34F}" destId="{7DE4FBE8-F32D-4292-BB49-8291E50A9538}" srcOrd="1" destOrd="0" presId="urn:microsoft.com/office/officeart/2005/8/layout/hierarchy1"/>
    <dgm:cxn modelId="{C609B7DF-FAC9-4B8F-9CCE-C2A7C6B7FC58}" type="presParOf" srcId="{7DE4FBE8-F32D-4292-BB49-8291E50A9538}" destId="{7EB48795-93F9-43DA-8C2F-82B031A77F2A}" srcOrd="0" destOrd="0" presId="urn:microsoft.com/office/officeart/2005/8/layout/hierarchy1"/>
    <dgm:cxn modelId="{55A662FC-0776-4D90-B0E5-E0B28E515950}" type="presParOf" srcId="{7EB48795-93F9-43DA-8C2F-82B031A77F2A}" destId="{EA179589-AD64-466B-9532-B7C21D994120}" srcOrd="0" destOrd="0" presId="urn:microsoft.com/office/officeart/2005/8/layout/hierarchy1"/>
    <dgm:cxn modelId="{CD1B4633-B057-4C4F-8546-D069FA51BD52}" type="presParOf" srcId="{7EB48795-93F9-43DA-8C2F-82B031A77F2A}" destId="{F29A31B7-A549-423E-9CA5-4C145010E1E9}" srcOrd="1" destOrd="0" presId="urn:microsoft.com/office/officeart/2005/8/layout/hierarchy1"/>
    <dgm:cxn modelId="{03EA81ED-7E37-4116-A3A0-42E26A58758C}" type="presParOf" srcId="{7DE4FBE8-F32D-4292-BB49-8291E50A9538}" destId="{253AA59F-E5D4-47D2-8826-95B187938B2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BD3A59-FC69-4F60-94B2-2F6A9D28B7F1}"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639E403E-339D-463F-A79F-CD10B46106F3}">
      <dgm:prSet/>
      <dgm:spPr/>
      <dgm:t>
        <a:bodyPr/>
        <a:lstStyle/>
        <a:p>
          <a:r>
            <a:rPr lang="nl-BE"/>
            <a:t>Klassikale inleiding behouden.</a:t>
          </a:r>
          <a:endParaRPr lang="en-US" dirty="0"/>
        </a:p>
      </dgm:t>
    </dgm:pt>
    <dgm:pt modelId="{0A981ACB-8224-4C4D-BF44-42848F2D6331}" type="parTrans" cxnId="{E5AC11BB-A176-4E75-B535-6FC13766184A}">
      <dgm:prSet/>
      <dgm:spPr/>
      <dgm:t>
        <a:bodyPr/>
        <a:lstStyle/>
        <a:p>
          <a:endParaRPr lang="nl-BE"/>
        </a:p>
      </dgm:t>
    </dgm:pt>
    <dgm:pt modelId="{00624FA5-2891-48F9-B96A-C7CA38FBDD86}" type="sibTrans" cxnId="{E5AC11BB-A176-4E75-B535-6FC13766184A}">
      <dgm:prSet/>
      <dgm:spPr/>
      <dgm:t>
        <a:bodyPr/>
        <a:lstStyle/>
        <a:p>
          <a:endParaRPr lang="nl-BE"/>
        </a:p>
      </dgm:t>
    </dgm:pt>
    <dgm:pt modelId="{B855973D-329A-4BB2-892F-41E5769BBB11}">
      <dgm:prSet/>
      <dgm:spPr/>
      <dgm:t>
        <a:bodyPr/>
        <a:lstStyle/>
        <a:p>
          <a:r>
            <a:rPr lang="nl-BE"/>
            <a:t>We blijven aandacht hebben voor het tonen van de tussenstappen aan elkaar.</a:t>
          </a:r>
          <a:endParaRPr lang="en-US" dirty="0"/>
        </a:p>
      </dgm:t>
    </dgm:pt>
    <dgm:pt modelId="{04B6F48A-0021-411B-9701-097437543D10}" type="parTrans" cxnId="{97A8DED7-4FC0-4EDA-95D8-7FFB91652CB8}">
      <dgm:prSet/>
      <dgm:spPr/>
      <dgm:t>
        <a:bodyPr/>
        <a:lstStyle/>
        <a:p>
          <a:endParaRPr lang="nl-BE"/>
        </a:p>
      </dgm:t>
    </dgm:pt>
    <dgm:pt modelId="{F11ABA2C-90A9-46A1-8DB1-A8C47A53202F}" type="sibTrans" cxnId="{97A8DED7-4FC0-4EDA-95D8-7FFB91652CB8}">
      <dgm:prSet/>
      <dgm:spPr/>
      <dgm:t>
        <a:bodyPr/>
        <a:lstStyle/>
        <a:p>
          <a:endParaRPr lang="nl-BE"/>
        </a:p>
      </dgm:t>
    </dgm:pt>
    <dgm:pt modelId="{0994CF8D-C8C7-4DEF-9112-12FBC92BC34F}" type="pres">
      <dgm:prSet presAssocID="{B8BD3A59-FC69-4F60-94B2-2F6A9D28B7F1}" presName="hierChild1" presStyleCnt="0">
        <dgm:presLayoutVars>
          <dgm:chPref val="1"/>
          <dgm:dir/>
          <dgm:animOne val="branch"/>
          <dgm:animLvl val="lvl"/>
          <dgm:resizeHandles/>
        </dgm:presLayoutVars>
      </dgm:prSet>
      <dgm:spPr/>
      <dgm:t>
        <a:bodyPr/>
        <a:lstStyle/>
        <a:p>
          <a:endParaRPr lang="nl-NL"/>
        </a:p>
      </dgm:t>
    </dgm:pt>
    <dgm:pt modelId="{0F29000A-D64B-4947-8685-8491A975E0CF}" type="pres">
      <dgm:prSet presAssocID="{B855973D-329A-4BB2-892F-41E5769BBB11}" presName="hierRoot1" presStyleCnt="0"/>
      <dgm:spPr/>
    </dgm:pt>
    <dgm:pt modelId="{10F44A09-594F-4CA3-8A9F-ACC24A219477}" type="pres">
      <dgm:prSet presAssocID="{B855973D-329A-4BB2-892F-41E5769BBB11}" presName="composite" presStyleCnt="0"/>
      <dgm:spPr/>
    </dgm:pt>
    <dgm:pt modelId="{6C9BE029-D952-410B-B813-610DB3592502}" type="pres">
      <dgm:prSet presAssocID="{B855973D-329A-4BB2-892F-41E5769BBB11}" presName="background" presStyleLbl="node0" presStyleIdx="0" presStyleCnt="2"/>
      <dgm:spPr/>
    </dgm:pt>
    <dgm:pt modelId="{33445D38-629D-4B92-9B6D-929FCB7802AD}" type="pres">
      <dgm:prSet presAssocID="{B855973D-329A-4BB2-892F-41E5769BBB11}" presName="text" presStyleLbl="fgAcc0" presStyleIdx="0" presStyleCnt="2">
        <dgm:presLayoutVars>
          <dgm:chPref val="3"/>
        </dgm:presLayoutVars>
      </dgm:prSet>
      <dgm:spPr/>
      <dgm:t>
        <a:bodyPr/>
        <a:lstStyle/>
        <a:p>
          <a:endParaRPr lang="nl-NL"/>
        </a:p>
      </dgm:t>
    </dgm:pt>
    <dgm:pt modelId="{1C9302F7-D3A0-45A7-9ACD-DA7D551BC831}" type="pres">
      <dgm:prSet presAssocID="{B855973D-329A-4BB2-892F-41E5769BBB11}" presName="hierChild2" presStyleCnt="0"/>
      <dgm:spPr/>
    </dgm:pt>
    <dgm:pt modelId="{73F37F08-1CB6-477D-A2CF-A6A9A8A6884C}" type="pres">
      <dgm:prSet presAssocID="{639E403E-339D-463F-A79F-CD10B46106F3}" presName="hierRoot1" presStyleCnt="0"/>
      <dgm:spPr/>
    </dgm:pt>
    <dgm:pt modelId="{BC7C60B4-FB48-4312-ABC9-823A22FF7B80}" type="pres">
      <dgm:prSet presAssocID="{639E403E-339D-463F-A79F-CD10B46106F3}" presName="composite" presStyleCnt="0"/>
      <dgm:spPr/>
    </dgm:pt>
    <dgm:pt modelId="{F4F70B45-8B5B-46CC-914E-649DB8DE2CDC}" type="pres">
      <dgm:prSet presAssocID="{639E403E-339D-463F-A79F-CD10B46106F3}" presName="background" presStyleLbl="node0" presStyleIdx="1" presStyleCnt="2"/>
      <dgm:spPr/>
    </dgm:pt>
    <dgm:pt modelId="{9E3169A8-22AC-4D68-BF46-D643C4CFED9E}" type="pres">
      <dgm:prSet presAssocID="{639E403E-339D-463F-A79F-CD10B46106F3}" presName="text" presStyleLbl="fgAcc0" presStyleIdx="1" presStyleCnt="2">
        <dgm:presLayoutVars>
          <dgm:chPref val="3"/>
        </dgm:presLayoutVars>
      </dgm:prSet>
      <dgm:spPr/>
      <dgm:t>
        <a:bodyPr/>
        <a:lstStyle/>
        <a:p>
          <a:endParaRPr lang="nl-NL"/>
        </a:p>
      </dgm:t>
    </dgm:pt>
    <dgm:pt modelId="{C9ACD385-D5B9-4799-8943-9E7F2D645261}" type="pres">
      <dgm:prSet presAssocID="{639E403E-339D-463F-A79F-CD10B46106F3}" presName="hierChild2" presStyleCnt="0"/>
      <dgm:spPr/>
    </dgm:pt>
  </dgm:ptLst>
  <dgm:cxnLst>
    <dgm:cxn modelId="{97A8DED7-4FC0-4EDA-95D8-7FFB91652CB8}" srcId="{B8BD3A59-FC69-4F60-94B2-2F6A9D28B7F1}" destId="{B855973D-329A-4BB2-892F-41E5769BBB11}" srcOrd="0" destOrd="0" parTransId="{04B6F48A-0021-411B-9701-097437543D10}" sibTransId="{F11ABA2C-90A9-46A1-8DB1-A8C47A53202F}"/>
    <dgm:cxn modelId="{161CDF8B-C76D-45CB-85D8-ECD1370AA523}" type="presOf" srcId="{B8BD3A59-FC69-4F60-94B2-2F6A9D28B7F1}" destId="{0994CF8D-C8C7-4DEF-9112-12FBC92BC34F}" srcOrd="0" destOrd="0" presId="urn:microsoft.com/office/officeart/2005/8/layout/hierarchy1"/>
    <dgm:cxn modelId="{E5AC11BB-A176-4E75-B535-6FC13766184A}" srcId="{B8BD3A59-FC69-4F60-94B2-2F6A9D28B7F1}" destId="{639E403E-339D-463F-A79F-CD10B46106F3}" srcOrd="1" destOrd="0" parTransId="{0A981ACB-8224-4C4D-BF44-42848F2D6331}" sibTransId="{00624FA5-2891-48F9-B96A-C7CA38FBDD86}"/>
    <dgm:cxn modelId="{3AB0003C-D85E-4C9F-866C-352214A71415}" type="presOf" srcId="{639E403E-339D-463F-A79F-CD10B46106F3}" destId="{9E3169A8-22AC-4D68-BF46-D643C4CFED9E}" srcOrd="0" destOrd="0" presId="urn:microsoft.com/office/officeart/2005/8/layout/hierarchy1"/>
    <dgm:cxn modelId="{D39553B2-8763-4B21-BC44-690CAE433CA0}" type="presOf" srcId="{B855973D-329A-4BB2-892F-41E5769BBB11}" destId="{33445D38-629D-4B92-9B6D-929FCB7802AD}" srcOrd="0" destOrd="0" presId="urn:microsoft.com/office/officeart/2005/8/layout/hierarchy1"/>
    <dgm:cxn modelId="{3617433D-420B-4C2A-A0B5-7FE305D81AD9}" type="presParOf" srcId="{0994CF8D-C8C7-4DEF-9112-12FBC92BC34F}" destId="{0F29000A-D64B-4947-8685-8491A975E0CF}" srcOrd="0" destOrd="0" presId="urn:microsoft.com/office/officeart/2005/8/layout/hierarchy1"/>
    <dgm:cxn modelId="{4771AB6E-E32A-48FB-8E7E-DB610FCD7752}" type="presParOf" srcId="{0F29000A-D64B-4947-8685-8491A975E0CF}" destId="{10F44A09-594F-4CA3-8A9F-ACC24A219477}" srcOrd="0" destOrd="0" presId="urn:microsoft.com/office/officeart/2005/8/layout/hierarchy1"/>
    <dgm:cxn modelId="{80E7B716-3D82-4349-BAAD-263BF15196E4}" type="presParOf" srcId="{10F44A09-594F-4CA3-8A9F-ACC24A219477}" destId="{6C9BE029-D952-410B-B813-610DB3592502}" srcOrd="0" destOrd="0" presId="urn:microsoft.com/office/officeart/2005/8/layout/hierarchy1"/>
    <dgm:cxn modelId="{DFF42CA1-0C5D-49D3-854C-8A1735655479}" type="presParOf" srcId="{10F44A09-594F-4CA3-8A9F-ACC24A219477}" destId="{33445D38-629D-4B92-9B6D-929FCB7802AD}" srcOrd="1" destOrd="0" presId="urn:microsoft.com/office/officeart/2005/8/layout/hierarchy1"/>
    <dgm:cxn modelId="{37E800E2-D36F-4FEA-922B-B368B9BBB3A9}" type="presParOf" srcId="{0F29000A-D64B-4947-8685-8491A975E0CF}" destId="{1C9302F7-D3A0-45A7-9ACD-DA7D551BC831}" srcOrd="1" destOrd="0" presId="urn:microsoft.com/office/officeart/2005/8/layout/hierarchy1"/>
    <dgm:cxn modelId="{6226748B-9A64-4C45-964E-81215907FB7D}" type="presParOf" srcId="{0994CF8D-C8C7-4DEF-9112-12FBC92BC34F}" destId="{73F37F08-1CB6-477D-A2CF-A6A9A8A6884C}" srcOrd="1" destOrd="0" presId="urn:microsoft.com/office/officeart/2005/8/layout/hierarchy1"/>
    <dgm:cxn modelId="{6A4F7BC8-9819-4254-8C59-2CD152F8606E}" type="presParOf" srcId="{73F37F08-1CB6-477D-A2CF-A6A9A8A6884C}" destId="{BC7C60B4-FB48-4312-ABC9-823A22FF7B80}" srcOrd="0" destOrd="0" presId="urn:microsoft.com/office/officeart/2005/8/layout/hierarchy1"/>
    <dgm:cxn modelId="{56322B21-53AC-40C8-A852-2D6DD29062A9}" type="presParOf" srcId="{BC7C60B4-FB48-4312-ABC9-823A22FF7B80}" destId="{F4F70B45-8B5B-46CC-914E-649DB8DE2CDC}" srcOrd="0" destOrd="0" presId="urn:microsoft.com/office/officeart/2005/8/layout/hierarchy1"/>
    <dgm:cxn modelId="{9596B6F2-EFD1-4B39-BC43-3280E8303DD7}" type="presParOf" srcId="{BC7C60B4-FB48-4312-ABC9-823A22FF7B80}" destId="{9E3169A8-22AC-4D68-BF46-D643C4CFED9E}" srcOrd="1" destOrd="0" presId="urn:microsoft.com/office/officeart/2005/8/layout/hierarchy1"/>
    <dgm:cxn modelId="{9B9A5D1A-2BD5-4391-939E-F94D070C39F3}" type="presParOf" srcId="{73F37F08-1CB6-477D-A2CF-A6A9A8A6884C}" destId="{C9ACD385-D5B9-4799-8943-9E7F2D64526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BD3A59-FC69-4F60-94B2-2F6A9D28B7F1}"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F5D3FCDE-BFC5-415F-8C57-795F2C0D562A}">
      <dgm:prSet/>
      <dgm:spPr/>
      <dgm:t>
        <a:bodyPr/>
        <a:lstStyle/>
        <a:p>
          <a:r>
            <a:rPr lang="nl-BE"/>
            <a:t>Geen remediëringsgroep.</a:t>
          </a:r>
          <a:endParaRPr lang="en-US" dirty="0"/>
        </a:p>
      </dgm:t>
    </dgm:pt>
    <dgm:pt modelId="{0CEFA0B8-73CB-4973-98D2-E9D4FE4227FC}" type="parTrans" cxnId="{19D16568-D3C3-4C6E-94B2-84919CDCA423}">
      <dgm:prSet/>
      <dgm:spPr/>
      <dgm:t>
        <a:bodyPr/>
        <a:lstStyle/>
        <a:p>
          <a:endParaRPr lang="nl-BE"/>
        </a:p>
      </dgm:t>
    </dgm:pt>
    <dgm:pt modelId="{F3D7D5E3-327F-497A-A600-055BB9FA4126}" type="sibTrans" cxnId="{19D16568-D3C3-4C6E-94B2-84919CDCA423}">
      <dgm:prSet/>
      <dgm:spPr/>
      <dgm:t>
        <a:bodyPr/>
        <a:lstStyle/>
        <a:p>
          <a:endParaRPr lang="nl-BE"/>
        </a:p>
      </dgm:t>
    </dgm:pt>
    <dgm:pt modelId="{D20D8475-FD9E-4B5A-B487-267E995939C7}">
      <dgm:prSet/>
      <dgm:spPr/>
      <dgm:t>
        <a:bodyPr/>
        <a:lstStyle/>
        <a:p>
          <a:r>
            <a:rPr lang="nl-BE"/>
            <a:t>Lkr. maakt zelf de groepen.</a:t>
          </a:r>
          <a:endParaRPr lang="en-US" dirty="0"/>
        </a:p>
      </dgm:t>
    </dgm:pt>
    <dgm:pt modelId="{E8DDCA40-BBD7-473F-8D8D-1FBC9526A8E9}" type="parTrans" cxnId="{E75E84D3-E907-4935-A3DA-5F571A6D11F4}">
      <dgm:prSet/>
      <dgm:spPr/>
      <dgm:t>
        <a:bodyPr/>
        <a:lstStyle/>
        <a:p>
          <a:endParaRPr lang="nl-BE"/>
        </a:p>
      </dgm:t>
    </dgm:pt>
    <dgm:pt modelId="{B3247991-BEDF-4D0E-A3DF-1EF269ED9D60}" type="sibTrans" cxnId="{E75E84D3-E907-4935-A3DA-5F571A6D11F4}">
      <dgm:prSet/>
      <dgm:spPr/>
      <dgm:t>
        <a:bodyPr/>
        <a:lstStyle/>
        <a:p>
          <a:endParaRPr lang="nl-BE"/>
        </a:p>
      </dgm:t>
    </dgm:pt>
    <dgm:pt modelId="{0994CF8D-C8C7-4DEF-9112-12FBC92BC34F}" type="pres">
      <dgm:prSet presAssocID="{B8BD3A59-FC69-4F60-94B2-2F6A9D28B7F1}" presName="hierChild1" presStyleCnt="0">
        <dgm:presLayoutVars>
          <dgm:chPref val="1"/>
          <dgm:dir/>
          <dgm:animOne val="branch"/>
          <dgm:animLvl val="lvl"/>
          <dgm:resizeHandles/>
        </dgm:presLayoutVars>
      </dgm:prSet>
      <dgm:spPr/>
      <dgm:t>
        <a:bodyPr/>
        <a:lstStyle/>
        <a:p>
          <a:endParaRPr lang="nl-NL"/>
        </a:p>
      </dgm:t>
    </dgm:pt>
    <dgm:pt modelId="{B4809979-3517-4EE8-A127-455F793FD5FF}" type="pres">
      <dgm:prSet presAssocID="{D20D8475-FD9E-4B5A-B487-267E995939C7}" presName="hierRoot1" presStyleCnt="0"/>
      <dgm:spPr/>
    </dgm:pt>
    <dgm:pt modelId="{60E13CA6-633F-4F2B-B784-90BDB9F7E390}" type="pres">
      <dgm:prSet presAssocID="{D20D8475-FD9E-4B5A-B487-267E995939C7}" presName="composite" presStyleCnt="0"/>
      <dgm:spPr/>
    </dgm:pt>
    <dgm:pt modelId="{69156B1B-860C-4560-B061-D17493437056}" type="pres">
      <dgm:prSet presAssocID="{D20D8475-FD9E-4B5A-B487-267E995939C7}" presName="background" presStyleLbl="node0" presStyleIdx="0" presStyleCnt="2"/>
      <dgm:spPr/>
    </dgm:pt>
    <dgm:pt modelId="{7D4A2B7E-B690-48F2-A69F-CDB99A79DBD2}" type="pres">
      <dgm:prSet presAssocID="{D20D8475-FD9E-4B5A-B487-267E995939C7}" presName="text" presStyleLbl="fgAcc0" presStyleIdx="0" presStyleCnt="2">
        <dgm:presLayoutVars>
          <dgm:chPref val="3"/>
        </dgm:presLayoutVars>
      </dgm:prSet>
      <dgm:spPr/>
      <dgm:t>
        <a:bodyPr/>
        <a:lstStyle/>
        <a:p>
          <a:endParaRPr lang="nl-NL"/>
        </a:p>
      </dgm:t>
    </dgm:pt>
    <dgm:pt modelId="{A0AC9C04-9095-4C0F-B300-53F0BA843AAD}" type="pres">
      <dgm:prSet presAssocID="{D20D8475-FD9E-4B5A-B487-267E995939C7}" presName="hierChild2" presStyleCnt="0"/>
      <dgm:spPr/>
    </dgm:pt>
    <dgm:pt modelId="{160471FF-894B-465D-B1D6-8732BAD9A659}" type="pres">
      <dgm:prSet presAssocID="{F5D3FCDE-BFC5-415F-8C57-795F2C0D562A}" presName="hierRoot1" presStyleCnt="0"/>
      <dgm:spPr/>
    </dgm:pt>
    <dgm:pt modelId="{CF3B76F0-8E1A-4963-BD7C-2F5288D38856}" type="pres">
      <dgm:prSet presAssocID="{F5D3FCDE-BFC5-415F-8C57-795F2C0D562A}" presName="composite" presStyleCnt="0"/>
      <dgm:spPr/>
    </dgm:pt>
    <dgm:pt modelId="{7DACF036-0213-4DEB-A13B-D6EDB8E89F35}" type="pres">
      <dgm:prSet presAssocID="{F5D3FCDE-BFC5-415F-8C57-795F2C0D562A}" presName="background" presStyleLbl="node0" presStyleIdx="1" presStyleCnt="2"/>
      <dgm:spPr/>
    </dgm:pt>
    <dgm:pt modelId="{40D3353C-E4D3-48C4-99E7-C7AF816B1E44}" type="pres">
      <dgm:prSet presAssocID="{F5D3FCDE-BFC5-415F-8C57-795F2C0D562A}" presName="text" presStyleLbl="fgAcc0" presStyleIdx="1" presStyleCnt="2">
        <dgm:presLayoutVars>
          <dgm:chPref val="3"/>
        </dgm:presLayoutVars>
      </dgm:prSet>
      <dgm:spPr/>
      <dgm:t>
        <a:bodyPr/>
        <a:lstStyle/>
        <a:p>
          <a:endParaRPr lang="nl-NL"/>
        </a:p>
      </dgm:t>
    </dgm:pt>
    <dgm:pt modelId="{64C31333-815D-471D-98F7-897F8D1B6C6B}" type="pres">
      <dgm:prSet presAssocID="{F5D3FCDE-BFC5-415F-8C57-795F2C0D562A}" presName="hierChild2" presStyleCnt="0"/>
      <dgm:spPr/>
    </dgm:pt>
  </dgm:ptLst>
  <dgm:cxnLst>
    <dgm:cxn modelId="{2EDF4A74-242E-4E51-8C45-8EBED75E9F1F}" type="presOf" srcId="{F5D3FCDE-BFC5-415F-8C57-795F2C0D562A}" destId="{40D3353C-E4D3-48C4-99E7-C7AF816B1E44}" srcOrd="0" destOrd="0" presId="urn:microsoft.com/office/officeart/2005/8/layout/hierarchy1"/>
    <dgm:cxn modelId="{19D16568-D3C3-4C6E-94B2-84919CDCA423}" srcId="{B8BD3A59-FC69-4F60-94B2-2F6A9D28B7F1}" destId="{F5D3FCDE-BFC5-415F-8C57-795F2C0D562A}" srcOrd="1" destOrd="0" parTransId="{0CEFA0B8-73CB-4973-98D2-E9D4FE4227FC}" sibTransId="{F3D7D5E3-327F-497A-A600-055BB9FA4126}"/>
    <dgm:cxn modelId="{161CDF8B-C76D-45CB-85D8-ECD1370AA523}" type="presOf" srcId="{B8BD3A59-FC69-4F60-94B2-2F6A9D28B7F1}" destId="{0994CF8D-C8C7-4DEF-9112-12FBC92BC34F}" srcOrd="0" destOrd="0" presId="urn:microsoft.com/office/officeart/2005/8/layout/hierarchy1"/>
    <dgm:cxn modelId="{702E5DE7-6687-4A73-8549-74E320E1E86F}" type="presOf" srcId="{D20D8475-FD9E-4B5A-B487-267E995939C7}" destId="{7D4A2B7E-B690-48F2-A69F-CDB99A79DBD2}" srcOrd="0" destOrd="0" presId="urn:microsoft.com/office/officeart/2005/8/layout/hierarchy1"/>
    <dgm:cxn modelId="{E75E84D3-E907-4935-A3DA-5F571A6D11F4}" srcId="{B8BD3A59-FC69-4F60-94B2-2F6A9D28B7F1}" destId="{D20D8475-FD9E-4B5A-B487-267E995939C7}" srcOrd="0" destOrd="0" parTransId="{E8DDCA40-BBD7-473F-8D8D-1FBC9526A8E9}" sibTransId="{B3247991-BEDF-4D0E-A3DF-1EF269ED9D60}"/>
    <dgm:cxn modelId="{1E458DCC-F3EF-4AA7-B4F0-46D75D8267C1}" type="presParOf" srcId="{0994CF8D-C8C7-4DEF-9112-12FBC92BC34F}" destId="{B4809979-3517-4EE8-A127-455F793FD5FF}" srcOrd="0" destOrd="0" presId="urn:microsoft.com/office/officeart/2005/8/layout/hierarchy1"/>
    <dgm:cxn modelId="{E14D75BB-1CBC-4BC6-9F28-283058341D7A}" type="presParOf" srcId="{B4809979-3517-4EE8-A127-455F793FD5FF}" destId="{60E13CA6-633F-4F2B-B784-90BDB9F7E390}" srcOrd="0" destOrd="0" presId="urn:microsoft.com/office/officeart/2005/8/layout/hierarchy1"/>
    <dgm:cxn modelId="{298B8657-EFCD-4F72-80FB-EAC5F3770625}" type="presParOf" srcId="{60E13CA6-633F-4F2B-B784-90BDB9F7E390}" destId="{69156B1B-860C-4560-B061-D17493437056}" srcOrd="0" destOrd="0" presId="urn:microsoft.com/office/officeart/2005/8/layout/hierarchy1"/>
    <dgm:cxn modelId="{6AD81279-B3F0-42AD-8399-555E4BB9F628}" type="presParOf" srcId="{60E13CA6-633F-4F2B-B784-90BDB9F7E390}" destId="{7D4A2B7E-B690-48F2-A69F-CDB99A79DBD2}" srcOrd="1" destOrd="0" presId="urn:microsoft.com/office/officeart/2005/8/layout/hierarchy1"/>
    <dgm:cxn modelId="{0A91C0D8-A517-4C5F-8B1E-5EDFDFAD199A}" type="presParOf" srcId="{B4809979-3517-4EE8-A127-455F793FD5FF}" destId="{A0AC9C04-9095-4C0F-B300-53F0BA843AAD}" srcOrd="1" destOrd="0" presId="urn:microsoft.com/office/officeart/2005/8/layout/hierarchy1"/>
    <dgm:cxn modelId="{26E29169-FCB9-49CE-AC70-BAFD9ACFC01D}" type="presParOf" srcId="{0994CF8D-C8C7-4DEF-9112-12FBC92BC34F}" destId="{160471FF-894B-465D-B1D6-8732BAD9A659}" srcOrd="1" destOrd="0" presId="urn:microsoft.com/office/officeart/2005/8/layout/hierarchy1"/>
    <dgm:cxn modelId="{B734513B-4430-42C1-A638-B81070506597}" type="presParOf" srcId="{160471FF-894B-465D-B1D6-8732BAD9A659}" destId="{CF3B76F0-8E1A-4963-BD7C-2F5288D38856}" srcOrd="0" destOrd="0" presId="urn:microsoft.com/office/officeart/2005/8/layout/hierarchy1"/>
    <dgm:cxn modelId="{EDDCE519-80AE-4DF6-9D54-9301C82F4D80}" type="presParOf" srcId="{CF3B76F0-8E1A-4963-BD7C-2F5288D38856}" destId="{7DACF036-0213-4DEB-A13B-D6EDB8E89F35}" srcOrd="0" destOrd="0" presId="urn:microsoft.com/office/officeart/2005/8/layout/hierarchy1"/>
    <dgm:cxn modelId="{2482FBC1-92FC-446A-BE2E-DACB93758A29}" type="presParOf" srcId="{CF3B76F0-8E1A-4963-BD7C-2F5288D38856}" destId="{40D3353C-E4D3-48C4-99E7-C7AF816B1E44}" srcOrd="1" destOrd="0" presId="urn:microsoft.com/office/officeart/2005/8/layout/hierarchy1"/>
    <dgm:cxn modelId="{B422FD14-7728-4484-A77B-5F5C19D18F46}" type="presParOf" srcId="{160471FF-894B-465D-B1D6-8732BAD9A659}" destId="{64C31333-815D-471D-98F7-897F8D1B6C6B}"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CD8F70-1C24-4028-92E6-28021F8C0906}"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336E454B-AFEE-4A1C-8B7F-1ED7E5B840DA}">
      <dgm:prSet/>
      <dgm:spPr/>
      <dgm:t>
        <a:bodyPr/>
        <a:lstStyle/>
        <a:p>
          <a:r>
            <a:rPr lang="nl-BE"/>
            <a:t>Het samenwerken in een door de leerkracht gekozen groepje hebben de lln. niet als positief of negatief ervaren ; integendeel 1 case-lln heeft aangegeven dat hij deze les minder afgeleid was.  Alle case-leerlingen waren tevreden over de groep waarin ze moesten samenwerken.</a:t>
          </a:r>
          <a:endParaRPr lang="en-US"/>
        </a:p>
      </dgm:t>
    </dgm:pt>
    <dgm:pt modelId="{342A7CD8-9CC1-41A6-BE42-EA7CC25DC187}" type="parTrans" cxnId="{D86FB70F-00E0-4069-BC8E-BA27BE1672C7}">
      <dgm:prSet/>
      <dgm:spPr/>
      <dgm:t>
        <a:bodyPr/>
        <a:lstStyle/>
        <a:p>
          <a:endParaRPr lang="en-US"/>
        </a:p>
      </dgm:t>
    </dgm:pt>
    <dgm:pt modelId="{E7BEDB2F-9B71-4939-BA0F-A7E6DB36C312}" type="sibTrans" cxnId="{D86FB70F-00E0-4069-BC8E-BA27BE1672C7}">
      <dgm:prSet/>
      <dgm:spPr/>
      <dgm:t>
        <a:bodyPr/>
        <a:lstStyle/>
        <a:p>
          <a:endParaRPr lang="en-US"/>
        </a:p>
      </dgm:t>
    </dgm:pt>
    <dgm:pt modelId="{7BDE83BA-9ED5-4BB4-A296-8053B4A6A698}">
      <dgm:prSet/>
      <dgm:spPr/>
      <dgm:t>
        <a:bodyPr/>
        <a:lstStyle/>
        <a:p>
          <a:r>
            <a:rPr lang="nl-BE"/>
            <a:t>Het kopieergedrag was opnieuw positief aanwezig.</a:t>
          </a:r>
          <a:endParaRPr lang="en-US"/>
        </a:p>
      </dgm:t>
    </dgm:pt>
    <dgm:pt modelId="{5FC3DCAD-8713-424C-88A3-9F22C0EB7150}" type="parTrans" cxnId="{7B358331-31E6-46F2-86FA-07B4DDDACFA1}">
      <dgm:prSet/>
      <dgm:spPr/>
      <dgm:t>
        <a:bodyPr/>
        <a:lstStyle/>
        <a:p>
          <a:endParaRPr lang="en-US"/>
        </a:p>
      </dgm:t>
    </dgm:pt>
    <dgm:pt modelId="{340B5A28-9FCA-43C2-A40B-E7B465195AB2}" type="sibTrans" cxnId="{7B358331-31E6-46F2-86FA-07B4DDDACFA1}">
      <dgm:prSet/>
      <dgm:spPr/>
      <dgm:t>
        <a:bodyPr/>
        <a:lstStyle/>
        <a:p>
          <a:endParaRPr lang="en-US"/>
        </a:p>
      </dgm:t>
    </dgm:pt>
    <dgm:pt modelId="{1E0F4C03-09E9-472E-B172-196077D4D4EF}" type="pres">
      <dgm:prSet presAssocID="{96CD8F70-1C24-4028-92E6-28021F8C0906}" presName="hierChild1" presStyleCnt="0">
        <dgm:presLayoutVars>
          <dgm:chPref val="1"/>
          <dgm:dir/>
          <dgm:animOne val="branch"/>
          <dgm:animLvl val="lvl"/>
          <dgm:resizeHandles/>
        </dgm:presLayoutVars>
      </dgm:prSet>
      <dgm:spPr/>
      <dgm:t>
        <a:bodyPr/>
        <a:lstStyle/>
        <a:p>
          <a:endParaRPr lang="nl-NL"/>
        </a:p>
      </dgm:t>
    </dgm:pt>
    <dgm:pt modelId="{2CE6CF4F-8256-453B-A015-44043CBEFCF6}" type="pres">
      <dgm:prSet presAssocID="{336E454B-AFEE-4A1C-8B7F-1ED7E5B840DA}" presName="hierRoot1" presStyleCnt="0"/>
      <dgm:spPr/>
    </dgm:pt>
    <dgm:pt modelId="{40E18E68-651E-4952-96B8-0C85F82DBFC4}" type="pres">
      <dgm:prSet presAssocID="{336E454B-AFEE-4A1C-8B7F-1ED7E5B840DA}" presName="composite" presStyleCnt="0"/>
      <dgm:spPr/>
    </dgm:pt>
    <dgm:pt modelId="{97545715-7F93-47D1-9FBB-019D4E00C4F1}" type="pres">
      <dgm:prSet presAssocID="{336E454B-AFEE-4A1C-8B7F-1ED7E5B840DA}" presName="background" presStyleLbl="node0" presStyleIdx="0" presStyleCnt="2"/>
      <dgm:spPr/>
    </dgm:pt>
    <dgm:pt modelId="{F39FDF3C-6D7A-42C5-8F6E-09B4E7B6F5CA}" type="pres">
      <dgm:prSet presAssocID="{336E454B-AFEE-4A1C-8B7F-1ED7E5B840DA}" presName="text" presStyleLbl="fgAcc0" presStyleIdx="0" presStyleCnt="2">
        <dgm:presLayoutVars>
          <dgm:chPref val="3"/>
        </dgm:presLayoutVars>
      </dgm:prSet>
      <dgm:spPr/>
      <dgm:t>
        <a:bodyPr/>
        <a:lstStyle/>
        <a:p>
          <a:endParaRPr lang="nl-NL"/>
        </a:p>
      </dgm:t>
    </dgm:pt>
    <dgm:pt modelId="{4988EE3C-F0EC-4F77-8296-B52FAF16F956}" type="pres">
      <dgm:prSet presAssocID="{336E454B-AFEE-4A1C-8B7F-1ED7E5B840DA}" presName="hierChild2" presStyleCnt="0"/>
      <dgm:spPr/>
    </dgm:pt>
    <dgm:pt modelId="{B8817D8A-2D95-4F78-B864-828F84AD7A79}" type="pres">
      <dgm:prSet presAssocID="{7BDE83BA-9ED5-4BB4-A296-8053B4A6A698}" presName="hierRoot1" presStyleCnt="0"/>
      <dgm:spPr/>
    </dgm:pt>
    <dgm:pt modelId="{E4FC5A18-2BAA-4C6A-82E7-AF3B6070622A}" type="pres">
      <dgm:prSet presAssocID="{7BDE83BA-9ED5-4BB4-A296-8053B4A6A698}" presName="composite" presStyleCnt="0"/>
      <dgm:spPr/>
    </dgm:pt>
    <dgm:pt modelId="{8E90B857-43D7-4C15-9CC6-BBD011042AF7}" type="pres">
      <dgm:prSet presAssocID="{7BDE83BA-9ED5-4BB4-A296-8053B4A6A698}" presName="background" presStyleLbl="node0" presStyleIdx="1" presStyleCnt="2"/>
      <dgm:spPr/>
    </dgm:pt>
    <dgm:pt modelId="{892E3DA4-E2E6-427C-9022-B20DFA1E551B}" type="pres">
      <dgm:prSet presAssocID="{7BDE83BA-9ED5-4BB4-A296-8053B4A6A698}" presName="text" presStyleLbl="fgAcc0" presStyleIdx="1" presStyleCnt="2">
        <dgm:presLayoutVars>
          <dgm:chPref val="3"/>
        </dgm:presLayoutVars>
      </dgm:prSet>
      <dgm:spPr/>
      <dgm:t>
        <a:bodyPr/>
        <a:lstStyle/>
        <a:p>
          <a:endParaRPr lang="nl-NL"/>
        </a:p>
      </dgm:t>
    </dgm:pt>
    <dgm:pt modelId="{6D689BBF-751A-44BE-9B0A-B4CA9D53437B}" type="pres">
      <dgm:prSet presAssocID="{7BDE83BA-9ED5-4BB4-A296-8053B4A6A698}" presName="hierChild2" presStyleCnt="0"/>
      <dgm:spPr/>
    </dgm:pt>
  </dgm:ptLst>
  <dgm:cxnLst>
    <dgm:cxn modelId="{206F215E-DC34-4920-A15A-9E800F2F3117}" type="presOf" srcId="{96CD8F70-1C24-4028-92E6-28021F8C0906}" destId="{1E0F4C03-09E9-472E-B172-196077D4D4EF}" srcOrd="0" destOrd="0" presId="urn:microsoft.com/office/officeart/2005/8/layout/hierarchy1"/>
    <dgm:cxn modelId="{0B19A701-8C02-49BB-879C-B18FBBADD122}" type="presOf" srcId="{336E454B-AFEE-4A1C-8B7F-1ED7E5B840DA}" destId="{F39FDF3C-6D7A-42C5-8F6E-09B4E7B6F5CA}" srcOrd="0" destOrd="0" presId="urn:microsoft.com/office/officeart/2005/8/layout/hierarchy1"/>
    <dgm:cxn modelId="{D86FB70F-00E0-4069-BC8E-BA27BE1672C7}" srcId="{96CD8F70-1C24-4028-92E6-28021F8C0906}" destId="{336E454B-AFEE-4A1C-8B7F-1ED7E5B840DA}" srcOrd="0" destOrd="0" parTransId="{342A7CD8-9CC1-41A6-BE42-EA7CC25DC187}" sibTransId="{E7BEDB2F-9B71-4939-BA0F-A7E6DB36C312}"/>
    <dgm:cxn modelId="{7B358331-31E6-46F2-86FA-07B4DDDACFA1}" srcId="{96CD8F70-1C24-4028-92E6-28021F8C0906}" destId="{7BDE83BA-9ED5-4BB4-A296-8053B4A6A698}" srcOrd="1" destOrd="0" parTransId="{5FC3DCAD-8713-424C-88A3-9F22C0EB7150}" sibTransId="{340B5A28-9FCA-43C2-A40B-E7B465195AB2}"/>
    <dgm:cxn modelId="{E5849482-EA12-4EF7-9F2C-E21DD154C46B}" type="presOf" srcId="{7BDE83BA-9ED5-4BB4-A296-8053B4A6A698}" destId="{892E3DA4-E2E6-427C-9022-B20DFA1E551B}" srcOrd="0" destOrd="0" presId="urn:microsoft.com/office/officeart/2005/8/layout/hierarchy1"/>
    <dgm:cxn modelId="{D8214810-C700-43BF-8450-337498184118}" type="presParOf" srcId="{1E0F4C03-09E9-472E-B172-196077D4D4EF}" destId="{2CE6CF4F-8256-453B-A015-44043CBEFCF6}" srcOrd="0" destOrd="0" presId="urn:microsoft.com/office/officeart/2005/8/layout/hierarchy1"/>
    <dgm:cxn modelId="{790AB130-2A8B-4565-B3CA-B4204974350D}" type="presParOf" srcId="{2CE6CF4F-8256-453B-A015-44043CBEFCF6}" destId="{40E18E68-651E-4952-96B8-0C85F82DBFC4}" srcOrd="0" destOrd="0" presId="urn:microsoft.com/office/officeart/2005/8/layout/hierarchy1"/>
    <dgm:cxn modelId="{7444F1D8-B71D-4B4F-BEB5-5F681173F4C3}" type="presParOf" srcId="{40E18E68-651E-4952-96B8-0C85F82DBFC4}" destId="{97545715-7F93-47D1-9FBB-019D4E00C4F1}" srcOrd="0" destOrd="0" presId="urn:microsoft.com/office/officeart/2005/8/layout/hierarchy1"/>
    <dgm:cxn modelId="{FE710676-06AA-49F3-863B-C3E65C35A62B}" type="presParOf" srcId="{40E18E68-651E-4952-96B8-0C85F82DBFC4}" destId="{F39FDF3C-6D7A-42C5-8F6E-09B4E7B6F5CA}" srcOrd="1" destOrd="0" presId="urn:microsoft.com/office/officeart/2005/8/layout/hierarchy1"/>
    <dgm:cxn modelId="{3BFF192F-C373-4699-B257-07BF72133EE5}" type="presParOf" srcId="{2CE6CF4F-8256-453B-A015-44043CBEFCF6}" destId="{4988EE3C-F0EC-4F77-8296-B52FAF16F956}" srcOrd="1" destOrd="0" presId="urn:microsoft.com/office/officeart/2005/8/layout/hierarchy1"/>
    <dgm:cxn modelId="{37097A3A-8C01-481C-8386-67CA54BC9B3E}" type="presParOf" srcId="{1E0F4C03-09E9-472E-B172-196077D4D4EF}" destId="{B8817D8A-2D95-4F78-B864-828F84AD7A79}" srcOrd="1" destOrd="0" presId="urn:microsoft.com/office/officeart/2005/8/layout/hierarchy1"/>
    <dgm:cxn modelId="{430F21D9-4852-44DF-B871-145E784F4FB8}" type="presParOf" srcId="{B8817D8A-2D95-4F78-B864-828F84AD7A79}" destId="{E4FC5A18-2BAA-4C6A-82E7-AF3B6070622A}" srcOrd="0" destOrd="0" presId="urn:microsoft.com/office/officeart/2005/8/layout/hierarchy1"/>
    <dgm:cxn modelId="{12047C60-6D26-47AC-9CEC-DD3C928B9031}" type="presParOf" srcId="{E4FC5A18-2BAA-4C6A-82E7-AF3B6070622A}" destId="{8E90B857-43D7-4C15-9CC6-BBD011042AF7}" srcOrd="0" destOrd="0" presId="urn:microsoft.com/office/officeart/2005/8/layout/hierarchy1"/>
    <dgm:cxn modelId="{5AFA7470-39D8-448E-8556-17BDC9923E20}" type="presParOf" srcId="{E4FC5A18-2BAA-4C6A-82E7-AF3B6070622A}" destId="{892E3DA4-E2E6-427C-9022-B20DFA1E551B}" srcOrd="1" destOrd="0" presId="urn:microsoft.com/office/officeart/2005/8/layout/hierarchy1"/>
    <dgm:cxn modelId="{0F0E011C-7497-419E-BE61-0EB19704AC91}" type="presParOf" srcId="{B8817D8A-2D95-4F78-B864-828F84AD7A79}" destId="{6D689BBF-751A-44BE-9B0A-B4CA9D53437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BD3A59-FC69-4F60-94B2-2F6A9D28B7F1}"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639E403E-339D-463F-A79F-CD10B46106F3}">
      <dgm:prSet/>
      <dgm:spPr/>
      <dgm:t>
        <a:bodyPr/>
        <a:lstStyle/>
        <a:p>
          <a:r>
            <a:rPr lang="nl-BE"/>
            <a:t>Klassikale inleiding behouden.</a:t>
          </a:r>
          <a:endParaRPr lang="en-US" dirty="0"/>
        </a:p>
      </dgm:t>
    </dgm:pt>
    <dgm:pt modelId="{0A981ACB-8224-4C4D-BF44-42848F2D6331}" type="parTrans" cxnId="{E5AC11BB-A176-4E75-B535-6FC13766184A}">
      <dgm:prSet/>
      <dgm:spPr/>
      <dgm:t>
        <a:bodyPr/>
        <a:lstStyle/>
        <a:p>
          <a:endParaRPr lang="nl-BE"/>
        </a:p>
      </dgm:t>
    </dgm:pt>
    <dgm:pt modelId="{00624FA5-2891-48F9-B96A-C7CA38FBDD86}" type="sibTrans" cxnId="{E5AC11BB-A176-4E75-B535-6FC13766184A}">
      <dgm:prSet/>
      <dgm:spPr/>
      <dgm:t>
        <a:bodyPr/>
        <a:lstStyle/>
        <a:p>
          <a:endParaRPr lang="nl-BE"/>
        </a:p>
      </dgm:t>
    </dgm:pt>
    <dgm:pt modelId="{B855973D-329A-4BB2-892F-41E5769BBB11}">
      <dgm:prSet/>
      <dgm:spPr/>
      <dgm:t>
        <a:bodyPr/>
        <a:lstStyle/>
        <a:p>
          <a:r>
            <a:rPr lang="nl-BE"/>
            <a:t>We blijven aandacht hebben voor het tonen van de tussenstappen aan elkaar.</a:t>
          </a:r>
          <a:endParaRPr lang="en-US" dirty="0"/>
        </a:p>
      </dgm:t>
    </dgm:pt>
    <dgm:pt modelId="{04B6F48A-0021-411B-9701-097437543D10}" type="parTrans" cxnId="{97A8DED7-4FC0-4EDA-95D8-7FFB91652CB8}">
      <dgm:prSet/>
      <dgm:spPr/>
      <dgm:t>
        <a:bodyPr/>
        <a:lstStyle/>
        <a:p>
          <a:endParaRPr lang="nl-BE"/>
        </a:p>
      </dgm:t>
    </dgm:pt>
    <dgm:pt modelId="{F11ABA2C-90A9-46A1-8DB1-A8C47A53202F}" type="sibTrans" cxnId="{97A8DED7-4FC0-4EDA-95D8-7FFB91652CB8}">
      <dgm:prSet/>
      <dgm:spPr/>
      <dgm:t>
        <a:bodyPr/>
        <a:lstStyle/>
        <a:p>
          <a:endParaRPr lang="nl-BE"/>
        </a:p>
      </dgm:t>
    </dgm:pt>
    <dgm:pt modelId="{0994CF8D-C8C7-4DEF-9112-12FBC92BC34F}" type="pres">
      <dgm:prSet presAssocID="{B8BD3A59-FC69-4F60-94B2-2F6A9D28B7F1}" presName="hierChild1" presStyleCnt="0">
        <dgm:presLayoutVars>
          <dgm:chPref val="1"/>
          <dgm:dir/>
          <dgm:animOne val="branch"/>
          <dgm:animLvl val="lvl"/>
          <dgm:resizeHandles/>
        </dgm:presLayoutVars>
      </dgm:prSet>
      <dgm:spPr/>
      <dgm:t>
        <a:bodyPr/>
        <a:lstStyle/>
        <a:p>
          <a:endParaRPr lang="nl-NL"/>
        </a:p>
      </dgm:t>
    </dgm:pt>
    <dgm:pt modelId="{0F29000A-D64B-4947-8685-8491A975E0CF}" type="pres">
      <dgm:prSet presAssocID="{B855973D-329A-4BB2-892F-41E5769BBB11}" presName="hierRoot1" presStyleCnt="0"/>
      <dgm:spPr/>
    </dgm:pt>
    <dgm:pt modelId="{10F44A09-594F-4CA3-8A9F-ACC24A219477}" type="pres">
      <dgm:prSet presAssocID="{B855973D-329A-4BB2-892F-41E5769BBB11}" presName="composite" presStyleCnt="0"/>
      <dgm:spPr/>
    </dgm:pt>
    <dgm:pt modelId="{6C9BE029-D952-410B-B813-610DB3592502}" type="pres">
      <dgm:prSet presAssocID="{B855973D-329A-4BB2-892F-41E5769BBB11}" presName="background" presStyleLbl="node0" presStyleIdx="0" presStyleCnt="2"/>
      <dgm:spPr/>
    </dgm:pt>
    <dgm:pt modelId="{33445D38-629D-4B92-9B6D-929FCB7802AD}" type="pres">
      <dgm:prSet presAssocID="{B855973D-329A-4BB2-892F-41E5769BBB11}" presName="text" presStyleLbl="fgAcc0" presStyleIdx="0" presStyleCnt="2">
        <dgm:presLayoutVars>
          <dgm:chPref val="3"/>
        </dgm:presLayoutVars>
      </dgm:prSet>
      <dgm:spPr/>
      <dgm:t>
        <a:bodyPr/>
        <a:lstStyle/>
        <a:p>
          <a:endParaRPr lang="nl-NL"/>
        </a:p>
      </dgm:t>
    </dgm:pt>
    <dgm:pt modelId="{1C9302F7-D3A0-45A7-9ACD-DA7D551BC831}" type="pres">
      <dgm:prSet presAssocID="{B855973D-329A-4BB2-892F-41E5769BBB11}" presName="hierChild2" presStyleCnt="0"/>
      <dgm:spPr/>
    </dgm:pt>
    <dgm:pt modelId="{73F37F08-1CB6-477D-A2CF-A6A9A8A6884C}" type="pres">
      <dgm:prSet presAssocID="{639E403E-339D-463F-A79F-CD10B46106F3}" presName="hierRoot1" presStyleCnt="0"/>
      <dgm:spPr/>
    </dgm:pt>
    <dgm:pt modelId="{BC7C60B4-FB48-4312-ABC9-823A22FF7B80}" type="pres">
      <dgm:prSet presAssocID="{639E403E-339D-463F-A79F-CD10B46106F3}" presName="composite" presStyleCnt="0"/>
      <dgm:spPr/>
    </dgm:pt>
    <dgm:pt modelId="{F4F70B45-8B5B-46CC-914E-649DB8DE2CDC}" type="pres">
      <dgm:prSet presAssocID="{639E403E-339D-463F-A79F-CD10B46106F3}" presName="background" presStyleLbl="node0" presStyleIdx="1" presStyleCnt="2"/>
      <dgm:spPr/>
    </dgm:pt>
    <dgm:pt modelId="{9E3169A8-22AC-4D68-BF46-D643C4CFED9E}" type="pres">
      <dgm:prSet presAssocID="{639E403E-339D-463F-A79F-CD10B46106F3}" presName="text" presStyleLbl="fgAcc0" presStyleIdx="1" presStyleCnt="2">
        <dgm:presLayoutVars>
          <dgm:chPref val="3"/>
        </dgm:presLayoutVars>
      </dgm:prSet>
      <dgm:spPr/>
      <dgm:t>
        <a:bodyPr/>
        <a:lstStyle/>
        <a:p>
          <a:endParaRPr lang="nl-NL"/>
        </a:p>
      </dgm:t>
    </dgm:pt>
    <dgm:pt modelId="{C9ACD385-D5B9-4799-8943-9E7F2D645261}" type="pres">
      <dgm:prSet presAssocID="{639E403E-339D-463F-A79F-CD10B46106F3}" presName="hierChild2" presStyleCnt="0"/>
      <dgm:spPr/>
    </dgm:pt>
  </dgm:ptLst>
  <dgm:cxnLst>
    <dgm:cxn modelId="{97A8DED7-4FC0-4EDA-95D8-7FFB91652CB8}" srcId="{B8BD3A59-FC69-4F60-94B2-2F6A9D28B7F1}" destId="{B855973D-329A-4BB2-892F-41E5769BBB11}" srcOrd="0" destOrd="0" parTransId="{04B6F48A-0021-411B-9701-097437543D10}" sibTransId="{F11ABA2C-90A9-46A1-8DB1-A8C47A53202F}"/>
    <dgm:cxn modelId="{161CDF8B-C76D-45CB-85D8-ECD1370AA523}" type="presOf" srcId="{B8BD3A59-FC69-4F60-94B2-2F6A9D28B7F1}" destId="{0994CF8D-C8C7-4DEF-9112-12FBC92BC34F}" srcOrd="0" destOrd="0" presId="urn:microsoft.com/office/officeart/2005/8/layout/hierarchy1"/>
    <dgm:cxn modelId="{E5AC11BB-A176-4E75-B535-6FC13766184A}" srcId="{B8BD3A59-FC69-4F60-94B2-2F6A9D28B7F1}" destId="{639E403E-339D-463F-A79F-CD10B46106F3}" srcOrd="1" destOrd="0" parTransId="{0A981ACB-8224-4C4D-BF44-42848F2D6331}" sibTransId="{00624FA5-2891-48F9-B96A-C7CA38FBDD86}"/>
    <dgm:cxn modelId="{3AB0003C-D85E-4C9F-866C-352214A71415}" type="presOf" srcId="{639E403E-339D-463F-A79F-CD10B46106F3}" destId="{9E3169A8-22AC-4D68-BF46-D643C4CFED9E}" srcOrd="0" destOrd="0" presId="urn:microsoft.com/office/officeart/2005/8/layout/hierarchy1"/>
    <dgm:cxn modelId="{D39553B2-8763-4B21-BC44-690CAE433CA0}" type="presOf" srcId="{B855973D-329A-4BB2-892F-41E5769BBB11}" destId="{33445D38-629D-4B92-9B6D-929FCB7802AD}" srcOrd="0" destOrd="0" presId="urn:microsoft.com/office/officeart/2005/8/layout/hierarchy1"/>
    <dgm:cxn modelId="{3617433D-420B-4C2A-A0B5-7FE305D81AD9}" type="presParOf" srcId="{0994CF8D-C8C7-4DEF-9112-12FBC92BC34F}" destId="{0F29000A-D64B-4947-8685-8491A975E0CF}" srcOrd="0" destOrd="0" presId="urn:microsoft.com/office/officeart/2005/8/layout/hierarchy1"/>
    <dgm:cxn modelId="{4771AB6E-E32A-48FB-8E7E-DB610FCD7752}" type="presParOf" srcId="{0F29000A-D64B-4947-8685-8491A975E0CF}" destId="{10F44A09-594F-4CA3-8A9F-ACC24A219477}" srcOrd="0" destOrd="0" presId="urn:microsoft.com/office/officeart/2005/8/layout/hierarchy1"/>
    <dgm:cxn modelId="{80E7B716-3D82-4349-BAAD-263BF15196E4}" type="presParOf" srcId="{10F44A09-594F-4CA3-8A9F-ACC24A219477}" destId="{6C9BE029-D952-410B-B813-610DB3592502}" srcOrd="0" destOrd="0" presId="urn:microsoft.com/office/officeart/2005/8/layout/hierarchy1"/>
    <dgm:cxn modelId="{DFF42CA1-0C5D-49D3-854C-8A1735655479}" type="presParOf" srcId="{10F44A09-594F-4CA3-8A9F-ACC24A219477}" destId="{33445D38-629D-4B92-9B6D-929FCB7802AD}" srcOrd="1" destOrd="0" presId="urn:microsoft.com/office/officeart/2005/8/layout/hierarchy1"/>
    <dgm:cxn modelId="{37E800E2-D36F-4FEA-922B-B368B9BBB3A9}" type="presParOf" srcId="{0F29000A-D64B-4947-8685-8491A975E0CF}" destId="{1C9302F7-D3A0-45A7-9ACD-DA7D551BC831}" srcOrd="1" destOrd="0" presId="urn:microsoft.com/office/officeart/2005/8/layout/hierarchy1"/>
    <dgm:cxn modelId="{6226748B-9A64-4C45-964E-81215907FB7D}" type="presParOf" srcId="{0994CF8D-C8C7-4DEF-9112-12FBC92BC34F}" destId="{73F37F08-1CB6-477D-A2CF-A6A9A8A6884C}" srcOrd="1" destOrd="0" presId="urn:microsoft.com/office/officeart/2005/8/layout/hierarchy1"/>
    <dgm:cxn modelId="{6A4F7BC8-9819-4254-8C59-2CD152F8606E}" type="presParOf" srcId="{73F37F08-1CB6-477D-A2CF-A6A9A8A6884C}" destId="{BC7C60B4-FB48-4312-ABC9-823A22FF7B80}" srcOrd="0" destOrd="0" presId="urn:microsoft.com/office/officeart/2005/8/layout/hierarchy1"/>
    <dgm:cxn modelId="{56322B21-53AC-40C8-A852-2D6DD29062A9}" type="presParOf" srcId="{BC7C60B4-FB48-4312-ABC9-823A22FF7B80}" destId="{F4F70B45-8B5B-46CC-914E-649DB8DE2CDC}" srcOrd="0" destOrd="0" presId="urn:microsoft.com/office/officeart/2005/8/layout/hierarchy1"/>
    <dgm:cxn modelId="{9596B6F2-EFD1-4B39-BC43-3280E8303DD7}" type="presParOf" srcId="{BC7C60B4-FB48-4312-ABC9-823A22FF7B80}" destId="{9E3169A8-22AC-4D68-BF46-D643C4CFED9E}" srcOrd="1" destOrd="0" presId="urn:microsoft.com/office/officeart/2005/8/layout/hierarchy1"/>
    <dgm:cxn modelId="{9B9A5D1A-2BD5-4391-939E-F94D070C39F3}" type="presParOf" srcId="{73F37F08-1CB6-477D-A2CF-A6A9A8A6884C}" destId="{C9ACD385-D5B9-4799-8943-9E7F2D64526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BD3A59-FC69-4F60-94B2-2F6A9D28B7F1}"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F5D3FCDE-BFC5-415F-8C57-795F2C0D562A}">
      <dgm:prSet/>
      <dgm:spPr/>
      <dgm:t>
        <a:bodyPr/>
        <a:lstStyle/>
        <a:p>
          <a:r>
            <a:rPr lang="nl-BE" dirty="0" err="1"/>
            <a:t>O.w.v</a:t>
          </a:r>
          <a:r>
            <a:rPr lang="nl-BE" dirty="0"/>
            <a:t> onderwerp werken we opnieuw met een remediëringsgroep.</a:t>
          </a:r>
          <a:endParaRPr lang="en-US" dirty="0"/>
        </a:p>
      </dgm:t>
    </dgm:pt>
    <dgm:pt modelId="{0CEFA0B8-73CB-4973-98D2-E9D4FE4227FC}" type="parTrans" cxnId="{19D16568-D3C3-4C6E-94B2-84919CDCA423}">
      <dgm:prSet/>
      <dgm:spPr/>
      <dgm:t>
        <a:bodyPr/>
        <a:lstStyle/>
        <a:p>
          <a:endParaRPr lang="nl-BE"/>
        </a:p>
      </dgm:t>
    </dgm:pt>
    <dgm:pt modelId="{F3D7D5E3-327F-497A-A600-055BB9FA4126}" type="sibTrans" cxnId="{19D16568-D3C3-4C6E-94B2-84919CDCA423}">
      <dgm:prSet/>
      <dgm:spPr/>
      <dgm:t>
        <a:bodyPr/>
        <a:lstStyle/>
        <a:p>
          <a:endParaRPr lang="nl-BE"/>
        </a:p>
      </dgm:t>
    </dgm:pt>
    <dgm:pt modelId="{D20D8475-FD9E-4B5A-B487-267E995939C7}">
      <dgm:prSet/>
      <dgm:spPr/>
      <dgm:t>
        <a:bodyPr/>
        <a:lstStyle/>
        <a:p>
          <a:r>
            <a:rPr lang="nl-BE"/>
            <a:t>Lkr. maakt zelf de groepen.</a:t>
          </a:r>
          <a:endParaRPr lang="en-US" dirty="0"/>
        </a:p>
      </dgm:t>
    </dgm:pt>
    <dgm:pt modelId="{E8DDCA40-BBD7-473F-8D8D-1FBC9526A8E9}" type="parTrans" cxnId="{E75E84D3-E907-4935-A3DA-5F571A6D11F4}">
      <dgm:prSet/>
      <dgm:spPr/>
      <dgm:t>
        <a:bodyPr/>
        <a:lstStyle/>
        <a:p>
          <a:endParaRPr lang="nl-BE"/>
        </a:p>
      </dgm:t>
    </dgm:pt>
    <dgm:pt modelId="{B3247991-BEDF-4D0E-A3DF-1EF269ED9D60}" type="sibTrans" cxnId="{E75E84D3-E907-4935-A3DA-5F571A6D11F4}">
      <dgm:prSet/>
      <dgm:spPr/>
      <dgm:t>
        <a:bodyPr/>
        <a:lstStyle/>
        <a:p>
          <a:endParaRPr lang="nl-BE"/>
        </a:p>
      </dgm:t>
    </dgm:pt>
    <dgm:pt modelId="{C930FC3A-E7DB-49F0-B6B9-F72626A29812}">
      <dgm:prSet/>
      <dgm:spPr/>
      <dgm:t>
        <a:bodyPr/>
        <a:lstStyle/>
        <a:p>
          <a:r>
            <a:rPr lang="en-US" dirty="0" err="1"/>
            <a:t>Remediëringsgroep</a:t>
          </a:r>
          <a:r>
            <a:rPr lang="en-US" dirty="0"/>
            <a:t> </a:t>
          </a:r>
          <a:r>
            <a:rPr lang="en-US" dirty="0" err="1"/>
            <a:t>geeft</a:t>
          </a:r>
          <a:r>
            <a:rPr lang="en-US" dirty="0"/>
            <a:t> </a:t>
          </a:r>
          <a:r>
            <a:rPr lang="en-US" dirty="0" err="1">
              <a:highlight>
                <a:srgbClr val="FFFF00"/>
              </a:highlight>
            </a:rPr>
            <a:t>een</a:t>
          </a:r>
          <a:r>
            <a:rPr lang="en-US" dirty="0">
              <a:highlight>
                <a:srgbClr val="FFFF00"/>
              </a:highlight>
            </a:rPr>
            <a:t> </a:t>
          </a:r>
          <a:r>
            <a:rPr lang="en-US" dirty="0" err="1">
              <a:highlight>
                <a:srgbClr val="FFFF00"/>
              </a:highlight>
            </a:rPr>
            <a:t>cijfer</a:t>
          </a:r>
          <a:r>
            <a:rPr lang="en-US" dirty="0">
              <a:highlight>
                <a:srgbClr val="FFFF00"/>
              </a:highlight>
            </a:rPr>
            <a:t> </a:t>
          </a:r>
          <a:r>
            <a:rPr lang="en-US" dirty="0"/>
            <a:t>op de </a:t>
          </a:r>
          <a:r>
            <a:rPr lang="en-US" dirty="0" err="1"/>
            <a:t>getoonde</a:t>
          </a:r>
          <a:r>
            <a:rPr lang="en-US" dirty="0"/>
            <a:t> </a:t>
          </a:r>
          <a:r>
            <a:rPr lang="en-US" dirty="0" err="1"/>
            <a:t>redeneringen</a:t>
          </a:r>
          <a:r>
            <a:rPr lang="en-US" dirty="0"/>
            <a:t>.</a:t>
          </a:r>
        </a:p>
      </dgm:t>
    </dgm:pt>
    <dgm:pt modelId="{FDA6C3FC-9F5C-4E92-89B3-188B65A750F5}" type="parTrans" cxnId="{C1EACCC4-5F72-4F5D-AB61-5CDE80B282C8}">
      <dgm:prSet/>
      <dgm:spPr/>
      <dgm:t>
        <a:bodyPr/>
        <a:lstStyle/>
        <a:p>
          <a:endParaRPr lang="nl-BE"/>
        </a:p>
      </dgm:t>
    </dgm:pt>
    <dgm:pt modelId="{785DEAEB-32C1-415C-8976-DA693363B9CA}" type="sibTrans" cxnId="{C1EACCC4-5F72-4F5D-AB61-5CDE80B282C8}">
      <dgm:prSet/>
      <dgm:spPr/>
      <dgm:t>
        <a:bodyPr/>
        <a:lstStyle/>
        <a:p>
          <a:endParaRPr lang="nl-BE"/>
        </a:p>
      </dgm:t>
    </dgm:pt>
    <dgm:pt modelId="{0994CF8D-C8C7-4DEF-9112-12FBC92BC34F}" type="pres">
      <dgm:prSet presAssocID="{B8BD3A59-FC69-4F60-94B2-2F6A9D28B7F1}" presName="hierChild1" presStyleCnt="0">
        <dgm:presLayoutVars>
          <dgm:chPref val="1"/>
          <dgm:dir/>
          <dgm:animOne val="branch"/>
          <dgm:animLvl val="lvl"/>
          <dgm:resizeHandles/>
        </dgm:presLayoutVars>
      </dgm:prSet>
      <dgm:spPr/>
      <dgm:t>
        <a:bodyPr/>
        <a:lstStyle/>
        <a:p>
          <a:endParaRPr lang="nl-NL"/>
        </a:p>
      </dgm:t>
    </dgm:pt>
    <dgm:pt modelId="{B4809979-3517-4EE8-A127-455F793FD5FF}" type="pres">
      <dgm:prSet presAssocID="{D20D8475-FD9E-4B5A-B487-267E995939C7}" presName="hierRoot1" presStyleCnt="0"/>
      <dgm:spPr/>
    </dgm:pt>
    <dgm:pt modelId="{60E13CA6-633F-4F2B-B784-90BDB9F7E390}" type="pres">
      <dgm:prSet presAssocID="{D20D8475-FD9E-4B5A-B487-267E995939C7}" presName="composite" presStyleCnt="0"/>
      <dgm:spPr/>
    </dgm:pt>
    <dgm:pt modelId="{69156B1B-860C-4560-B061-D17493437056}" type="pres">
      <dgm:prSet presAssocID="{D20D8475-FD9E-4B5A-B487-267E995939C7}" presName="background" presStyleLbl="node0" presStyleIdx="0" presStyleCnt="3"/>
      <dgm:spPr/>
    </dgm:pt>
    <dgm:pt modelId="{7D4A2B7E-B690-48F2-A69F-CDB99A79DBD2}" type="pres">
      <dgm:prSet presAssocID="{D20D8475-FD9E-4B5A-B487-267E995939C7}" presName="text" presStyleLbl="fgAcc0" presStyleIdx="0" presStyleCnt="3">
        <dgm:presLayoutVars>
          <dgm:chPref val="3"/>
        </dgm:presLayoutVars>
      </dgm:prSet>
      <dgm:spPr/>
      <dgm:t>
        <a:bodyPr/>
        <a:lstStyle/>
        <a:p>
          <a:endParaRPr lang="nl-NL"/>
        </a:p>
      </dgm:t>
    </dgm:pt>
    <dgm:pt modelId="{A0AC9C04-9095-4C0F-B300-53F0BA843AAD}" type="pres">
      <dgm:prSet presAssocID="{D20D8475-FD9E-4B5A-B487-267E995939C7}" presName="hierChild2" presStyleCnt="0"/>
      <dgm:spPr/>
    </dgm:pt>
    <dgm:pt modelId="{160471FF-894B-465D-B1D6-8732BAD9A659}" type="pres">
      <dgm:prSet presAssocID="{F5D3FCDE-BFC5-415F-8C57-795F2C0D562A}" presName="hierRoot1" presStyleCnt="0"/>
      <dgm:spPr/>
    </dgm:pt>
    <dgm:pt modelId="{CF3B76F0-8E1A-4963-BD7C-2F5288D38856}" type="pres">
      <dgm:prSet presAssocID="{F5D3FCDE-BFC5-415F-8C57-795F2C0D562A}" presName="composite" presStyleCnt="0"/>
      <dgm:spPr/>
    </dgm:pt>
    <dgm:pt modelId="{7DACF036-0213-4DEB-A13B-D6EDB8E89F35}" type="pres">
      <dgm:prSet presAssocID="{F5D3FCDE-BFC5-415F-8C57-795F2C0D562A}" presName="background" presStyleLbl="node0" presStyleIdx="1" presStyleCnt="3"/>
      <dgm:spPr/>
    </dgm:pt>
    <dgm:pt modelId="{40D3353C-E4D3-48C4-99E7-C7AF816B1E44}" type="pres">
      <dgm:prSet presAssocID="{F5D3FCDE-BFC5-415F-8C57-795F2C0D562A}" presName="text" presStyleLbl="fgAcc0" presStyleIdx="1" presStyleCnt="3">
        <dgm:presLayoutVars>
          <dgm:chPref val="3"/>
        </dgm:presLayoutVars>
      </dgm:prSet>
      <dgm:spPr/>
      <dgm:t>
        <a:bodyPr/>
        <a:lstStyle/>
        <a:p>
          <a:endParaRPr lang="nl-NL"/>
        </a:p>
      </dgm:t>
    </dgm:pt>
    <dgm:pt modelId="{64C31333-815D-471D-98F7-897F8D1B6C6B}" type="pres">
      <dgm:prSet presAssocID="{F5D3FCDE-BFC5-415F-8C57-795F2C0D562A}" presName="hierChild2" presStyleCnt="0"/>
      <dgm:spPr/>
    </dgm:pt>
    <dgm:pt modelId="{601C3395-4605-4A6E-A9DB-EA4561F61E10}" type="pres">
      <dgm:prSet presAssocID="{C930FC3A-E7DB-49F0-B6B9-F72626A29812}" presName="hierRoot1" presStyleCnt="0"/>
      <dgm:spPr/>
    </dgm:pt>
    <dgm:pt modelId="{F73196B1-7F19-4495-B232-7BFB6AE18A30}" type="pres">
      <dgm:prSet presAssocID="{C930FC3A-E7DB-49F0-B6B9-F72626A29812}" presName="composite" presStyleCnt="0"/>
      <dgm:spPr/>
    </dgm:pt>
    <dgm:pt modelId="{ED7180D0-A59A-469F-8063-59DA237CF5C2}" type="pres">
      <dgm:prSet presAssocID="{C930FC3A-E7DB-49F0-B6B9-F72626A29812}" presName="background" presStyleLbl="node0" presStyleIdx="2" presStyleCnt="3"/>
      <dgm:spPr/>
    </dgm:pt>
    <dgm:pt modelId="{A2DB7399-965F-454C-B0FE-E05806982E6F}" type="pres">
      <dgm:prSet presAssocID="{C930FC3A-E7DB-49F0-B6B9-F72626A29812}" presName="text" presStyleLbl="fgAcc0" presStyleIdx="2" presStyleCnt="3">
        <dgm:presLayoutVars>
          <dgm:chPref val="3"/>
        </dgm:presLayoutVars>
      </dgm:prSet>
      <dgm:spPr/>
      <dgm:t>
        <a:bodyPr/>
        <a:lstStyle/>
        <a:p>
          <a:endParaRPr lang="nl-NL"/>
        </a:p>
      </dgm:t>
    </dgm:pt>
    <dgm:pt modelId="{8ED8BE18-9198-419E-A8A8-9DAFE379481B}" type="pres">
      <dgm:prSet presAssocID="{C930FC3A-E7DB-49F0-B6B9-F72626A29812}" presName="hierChild2" presStyleCnt="0"/>
      <dgm:spPr/>
    </dgm:pt>
  </dgm:ptLst>
  <dgm:cxnLst>
    <dgm:cxn modelId="{161CDF8B-C76D-45CB-85D8-ECD1370AA523}" type="presOf" srcId="{B8BD3A59-FC69-4F60-94B2-2F6A9D28B7F1}" destId="{0994CF8D-C8C7-4DEF-9112-12FBC92BC34F}" srcOrd="0" destOrd="0" presId="urn:microsoft.com/office/officeart/2005/8/layout/hierarchy1"/>
    <dgm:cxn modelId="{2EDF4A74-242E-4E51-8C45-8EBED75E9F1F}" type="presOf" srcId="{F5D3FCDE-BFC5-415F-8C57-795F2C0D562A}" destId="{40D3353C-E4D3-48C4-99E7-C7AF816B1E44}" srcOrd="0" destOrd="0" presId="urn:microsoft.com/office/officeart/2005/8/layout/hierarchy1"/>
    <dgm:cxn modelId="{17147335-7123-4DD1-9C75-0F1F18B997AE}" type="presOf" srcId="{C930FC3A-E7DB-49F0-B6B9-F72626A29812}" destId="{A2DB7399-965F-454C-B0FE-E05806982E6F}" srcOrd="0" destOrd="0" presId="urn:microsoft.com/office/officeart/2005/8/layout/hierarchy1"/>
    <dgm:cxn modelId="{702E5DE7-6687-4A73-8549-74E320E1E86F}" type="presOf" srcId="{D20D8475-FD9E-4B5A-B487-267E995939C7}" destId="{7D4A2B7E-B690-48F2-A69F-CDB99A79DBD2}" srcOrd="0" destOrd="0" presId="urn:microsoft.com/office/officeart/2005/8/layout/hierarchy1"/>
    <dgm:cxn modelId="{19D16568-D3C3-4C6E-94B2-84919CDCA423}" srcId="{B8BD3A59-FC69-4F60-94B2-2F6A9D28B7F1}" destId="{F5D3FCDE-BFC5-415F-8C57-795F2C0D562A}" srcOrd="1" destOrd="0" parTransId="{0CEFA0B8-73CB-4973-98D2-E9D4FE4227FC}" sibTransId="{F3D7D5E3-327F-497A-A600-055BB9FA4126}"/>
    <dgm:cxn modelId="{E75E84D3-E907-4935-A3DA-5F571A6D11F4}" srcId="{B8BD3A59-FC69-4F60-94B2-2F6A9D28B7F1}" destId="{D20D8475-FD9E-4B5A-B487-267E995939C7}" srcOrd="0" destOrd="0" parTransId="{E8DDCA40-BBD7-473F-8D8D-1FBC9526A8E9}" sibTransId="{B3247991-BEDF-4D0E-A3DF-1EF269ED9D60}"/>
    <dgm:cxn modelId="{C1EACCC4-5F72-4F5D-AB61-5CDE80B282C8}" srcId="{B8BD3A59-FC69-4F60-94B2-2F6A9D28B7F1}" destId="{C930FC3A-E7DB-49F0-B6B9-F72626A29812}" srcOrd="2" destOrd="0" parTransId="{FDA6C3FC-9F5C-4E92-89B3-188B65A750F5}" sibTransId="{785DEAEB-32C1-415C-8976-DA693363B9CA}"/>
    <dgm:cxn modelId="{1E458DCC-F3EF-4AA7-B4F0-46D75D8267C1}" type="presParOf" srcId="{0994CF8D-C8C7-4DEF-9112-12FBC92BC34F}" destId="{B4809979-3517-4EE8-A127-455F793FD5FF}" srcOrd="0" destOrd="0" presId="urn:microsoft.com/office/officeart/2005/8/layout/hierarchy1"/>
    <dgm:cxn modelId="{E14D75BB-1CBC-4BC6-9F28-283058341D7A}" type="presParOf" srcId="{B4809979-3517-4EE8-A127-455F793FD5FF}" destId="{60E13CA6-633F-4F2B-B784-90BDB9F7E390}" srcOrd="0" destOrd="0" presId="urn:microsoft.com/office/officeart/2005/8/layout/hierarchy1"/>
    <dgm:cxn modelId="{298B8657-EFCD-4F72-80FB-EAC5F3770625}" type="presParOf" srcId="{60E13CA6-633F-4F2B-B784-90BDB9F7E390}" destId="{69156B1B-860C-4560-B061-D17493437056}" srcOrd="0" destOrd="0" presId="urn:microsoft.com/office/officeart/2005/8/layout/hierarchy1"/>
    <dgm:cxn modelId="{6AD81279-B3F0-42AD-8399-555E4BB9F628}" type="presParOf" srcId="{60E13CA6-633F-4F2B-B784-90BDB9F7E390}" destId="{7D4A2B7E-B690-48F2-A69F-CDB99A79DBD2}" srcOrd="1" destOrd="0" presId="urn:microsoft.com/office/officeart/2005/8/layout/hierarchy1"/>
    <dgm:cxn modelId="{0A91C0D8-A517-4C5F-8B1E-5EDFDFAD199A}" type="presParOf" srcId="{B4809979-3517-4EE8-A127-455F793FD5FF}" destId="{A0AC9C04-9095-4C0F-B300-53F0BA843AAD}" srcOrd="1" destOrd="0" presId="urn:microsoft.com/office/officeart/2005/8/layout/hierarchy1"/>
    <dgm:cxn modelId="{26E29169-FCB9-49CE-AC70-BAFD9ACFC01D}" type="presParOf" srcId="{0994CF8D-C8C7-4DEF-9112-12FBC92BC34F}" destId="{160471FF-894B-465D-B1D6-8732BAD9A659}" srcOrd="1" destOrd="0" presId="urn:microsoft.com/office/officeart/2005/8/layout/hierarchy1"/>
    <dgm:cxn modelId="{B734513B-4430-42C1-A638-B81070506597}" type="presParOf" srcId="{160471FF-894B-465D-B1D6-8732BAD9A659}" destId="{CF3B76F0-8E1A-4963-BD7C-2F5288D38856}" srcOrd="0" destOrd="0" presId="urn:microsoft.com/office/officeart/2005/8/layout/hierarchy1"/>
    <dgm:cxn modelId="{EDDCE519-80AE-4DF6-9D54-9301C82F4D80}" type="presParOf" srcId="{CF3B76F0-8E1A-4963-BD7C-2F5288D38856}" destId="{7DACF036-0213-4DEB-A13B-D6EDB8E89F35}" srcOrd="0" destOrd="0" presId="urn:microsoft.com/office/officeart/2005/8/layout/hierarchy1"/>
    <dgm:cxn modelId="{2482FBC1-92FC-446A-BE2E-DACB93758A29}" type="presParOf" srcId="{CF3B76F0-8E1A-4963-BD7C-2F5288D38856}" destId="{40D3353C-E4D3-48C4-99E7-C7AF816B1E44}" srcOrd="1" destOrd="0" presId="urn:microsoft.com/office/officeart/2005/8/layout/hierarchy1"/>
    <dgm:cxn modelId="{B422FD14-7728-4484-A77B-5F5C19D18F46}" type="presParOf" srcId="{160471FF-894B-465D-B1D6-8732BAD9A659}" destId="{64C31333-815D-471D-98F7-897F8D1B6C6B}" srcOrd="1" destOrd="0" presId="urn:microsoft.com/office/officeart/2005/8/layout/hierarchy1"/>
    <dgm:cxn modelId="{F756BDC3-433C-4F1C-A090-1E10ACCE17C8}" type="presParOf" srcId="{0994CF8D-C8C7-4DEF-9112-12FBC92BC34F}" destId="{601C3395-4605-4A6E-A9DB-EA4561F61E10}" srcOrd="2" destOrd="0" presId="urn:microsoft.com/office/officeart/2005/8/layout/hierarchy1"/>
    <dgm:cxn modelId="{C54189B4-0B8C-48B8-AC2E-9F42ACA466A5}" type="presParOf" srcId="{601C3395-4605-4A6E-A9DB-EA4561F61E10}" destId="{F73196B1-7F19-4495-B232-7BFB6AE18A30}" srcOrd="0" destOrd="0" presId="urn:microsoft.com/office/officeart/2005/8/layout/hierarchy1"/>
    <dgm:cxn modelId="{6AC1D6D2-E114-43FF-8755-40974562EBF9}" type="presParOf" srcId="{F73196B1-7F19-4495-B232-7BFB6AE18A30}" destId="{ED7180D0-A59A-469F-8063-59DA237CF5C2}" srcOrd="0" destOrd="0" presId="urn:microsoft.com/office/officeart/2005/8/layout/hierarchy1"/>
    <dgm:cxn modelId="{983626D1-591B-4104-8729-2FEC8EDF66FA}" type="presParOf" srcId="{F73196B1-7F19-4495-B232-7BFB6AE18A30}" destId="{A2DB7399-965F-454C-B0FE-E05806982E6F}" srcOrd="1" destOrd="0" presId="urn:microsoft.com/office/officeart/2005/8/layout/hierarchy1"/>
    <dgm:cxn modelId="{723DB659-93F6-4405-9E34-FF00A7A8350D}" type="presParOf" srcId="{601C3395-4605-4A6E-A9DB-EA4561F61E10}" destId="{8ED8BE18-9198-419E-A8A8-9DAFE379481B}"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6866B-41DF-4DEA-B2F9-56789CA8D065}">
      <dsp:nvSpPr>
        <dsp:cNvPr id="0" name=""/>
        <dsp:cNvSpPr/>
      </dsp:nvSpPr>
      <dsp:spPr>
        <a:xfrm>
          <a:off x="130938" y="1393"/>
          <a:ext cx="4224635" cy="268264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9EF9285-A942-49CB-B03E-9DF13B451455}">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nl-BE" sz="3500" kern="1200"/>
            <a:t>Onze lln. vonden het toch wel moeilijker dan dat wij vooraf hadden ingeschat.</a:t>
          </a:r>
          <a:endParaRPr lang="en-US" sz="3500" kern="1200"/>
        </a:p>
      </dsp:txBody>
      <dsp:txXfrm>
        <a:off x="678914" y="525899"/>
        <a:ext cx="4067491" cy="2525499"/>
      </dsp:txXfrm>
    </dsp:sp>
    <dsp:sp modelId="{C2D63028-7570-4902-A2C0-FD068B15BF25}">
      <dsp:nvSpPr>
        <dsp:cNvPr id="0" name=""/>
        <dsp:cNvSpPr/>
      </dsp:nvSpPr>
      <dsp:spPr>
        <a:xfrm>
          <a:off x="5294381" y="1393"/>
          <a:ext cx="4224635" cy="268264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0130EFA-6EB7-4948-A9CB-DAFACE6FC137}">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nl-BE" sz="3500" kern="1200"/>
            <a:t>Werktempo ligt toch wel zeer laag.</a:t>
          </a:r>
          <a:endParaRPr lang="en-US" sz="3500" kern="1200"/>
        </a:p>
      </dsp:txBody>
      <dsp:txXfrm>
        <a:off x="5842357" y="525899"/>
        <a:ext cx="4067491" cy="2525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1EEB8-6C5C-4168-8FE0-EF20F7F66DC9}">
      <dsp:nvSpPr>
        <dsp:cNvPr id="0" name=""/>
        <dsp:cNvSpPr/>
      </dsp:nvSpPr>
      <dsp:spPr>
        <a:xfrm>
          <a:off x="1283" y="507350"/>
          <a:ext cx="4505585" cy="286104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DBFD407-43C3-4EFE-A45A-5C88A51A83BA}">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nl-BE" sz="2500" kern="1200" dirty="0"/>
            <a:t>Er ontstaat kopieergedrag, maar dat wordt door zowel </a:t>
          </a:r>
          <a:r>
            <a:rPr lang="nl-BE" sz="2500" kern="1200" dirty="0" err="1"/>
            <a:t>lkr</a:t>
          </a:r>
          <a:r>
            <a:rPr lang="nl-BE" sz="2500" kern="1200" dirty="0"/>
            <a:t> als </a:t>
          </a:r>
          <a:r>
            <a:rPr lang="nl-BE" sz="2500" kern="1200" dirty="0" err="1"/>
            <a:t>lln</a:t>
          </a:r>
          <a:r>
            <a:rPr lang="nl-BE" sz="2500" kern="1200" dirty="0"/>
            <a:t> als positief beschouwd.</a:t>
          </a:r>
          <a:endParaRPr lang="en-US" sz="2500" kern="1200" dirty="0"/>
        </a:p>
      </dsp:txBody>
      <dsp:txXfrm>
        <a:off x="585701" y="1066737"/>
        <a:ext cx="4337991" cy="2693452"/>
      </dsp:txXfrm>
    </dsp:sp>
    <dsp:sp modelId="{EA179589-AD64-466B-9532-B7C21D994120}">
      <dsp:nvSpPr>
        <dsp:cNvPr id="0" name=""/>
        <dsp:cNvSpPr/>
      </dsp:nvSpPr>
      <dsp:spPr>
        <a:xfrm>
          <a:off x="5508110" y="507350"/>
          <a:ext cx="4505585" cy="286104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29A31B7-A549-423E-9CA5-4C145010E1E9}">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nl-BE" sz="2500" kern="1200"/>
            <a:t>Het klassikaal overlopen van resultaten/redeneringen was voor ons een goede werkwijze.  Het tonen aan elkaar zorgt ook dat er iets moet klaar zijn --&gt; zorgt ook voor openheid om er over te praten (praten = leren).</a:t>
          </a:r>
          <a:endParaRPr lang="en-US" sz="2500" kern="1200"/>
        </a:p>
      </dsp:txBody>
      <dsp:txXfrm>
        <a:off x="6092527" y="1066737"/>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BE029-D952-410B-B813-610DB3592502}">
      <dsp:nvSpPr>
        <dsp:cNvPr id="0" name=""/>
        <dsp:cNvSpPr/>
      </dsp:nvSpPr>
      <dsp:spPr>
        <a:xfrm>
          <a:off x="1618673" y="1215"/>
          <a:ext cx="3119251" cy="198072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3445D38-629D-4B92-9B6D-929FCB7802AD}">
      <dsp:nvSpPr>
        <dsp:cNvPr id="0" name=""/>
        <dsp:cNvSpPr/>
      </dsp:nvSpPr>
      <dsp:spPr>
        <a:xfrm>
          <a:off x="1965256" y="330469"/>
          <a:ext cx="3119251" cy="198072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nl-BE" sz="2400" kern="1200"/>
            <a:t>We blijven aandacht hebben voor het tonen van de tussenstappen aan elkaar.</a:t>
          </a:r>
          <a:endParaRPr lang="en-US" sz="2400" kern="1200" dirty="0"/>
        </a:p>
      </dsp:txBody>
      <dsp:txXfrm>
        <a:off x="2023269" y="388482"/>
        <a:ext cx="3003225" cy="1864698"/>
      </dsp:txXfrm>
    </dsp:sp>
    <dsp:sp modelId="{F4F70B45-8B5B-46CC-914E-649DB8DE2CDC}">
      <dsp:nvSpPr>
        <dsp:cNvPr id="0" name=""/>
        <dsp:cNvSpPr/>
      </dsp:nvSpPr>
      <dsp:spPr>
        <a:xfrm>
          <a:off x="5431091" y="1215"/>
          <a:ext cx="3119251" cy="198072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E3169A8-22AC-4D68-BF46-D643C4CFED9E}">
      <dsp:nvSpPr>
        <dsp:cNvPr id="0" name=""/>
        <dsp:cNvSpPr/>
      </dsp:nvSpPr>
      <dsp:spPr>
        <a:xfrm>
          <a:off x="5777675" y="330469"/>
          <a:ext cx="3119251" cy="198072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nl-BE" sz="2400" kern="1200"/>
            <a:t>Klassikale inleiding behouden.</a:t>
          </a:r>
          <a:endParaRPr lang="en-US" sz="2400" kern="1200" dirty="0"/>
        </a:p>
      </dsp:txBody>
      <dsp:txXfrm>
        <a:off x="5835688" y="388482"/>
        <a:ext cx="3003225" cy="18646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56B1B-860C-4560-B061-D17493437056}">
      <dsp:nvSpPr>
        <dsp:cNvPr id="0" name=""/>
        <dsp:cNvSpPr/>
      </dsp:nvSpPr>
      <dsp:spPr>
        <a:xfrm>
          <a:off x="1618673" y="1215"/>
          <a:ext cx="3119251" cy="198072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D4A2B7E-B690-48F2-A69F-CDB99A79DBD2}">
      <dsp:nvSpPr>
        <dsp:cNvPr id="0" name=""/>
        <dsp:cNvSpPr/>
      </dsp:nvSpPr>
      <dsp:spPr>
        <a:xfrm>
          <a:off x="1965256" y="330469"/>
          <a:ext cx="3119251" cy="198072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nl-BE" sz="2700" kern="1200"/>
            <a:t>Lkr. maakt zelf de groepen.</a:t>
          </a:r>
          <a:endParaRPr lang="en-US" sz="2700" kern="1200" dirty="0"/>
        </a:p>
      </dsp:txBody>
      <dsp:txXfrm>
        <a:off x="2023269" y="388482"/>
        <a:ext cx="3003225" cy="1864698"/>
      </dsp:txXfrm>
    </dsp:sp>
    <dsp:sp modelId="{7DACF036-0213-4DEB-A13B-D6EDB8E89F35}">
      <dsp:nvSpPr>
        <dsp:cNvPr id="0" name=""/>
        <dsp:cNvSpPr/>
      </dsp:nvSpPr>
      <dsp:spPr>
        <a:xfrm>
          <a:off x="5431091" y="1215"/>
          <a:ext cx="3119251" cy="198072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0D3353C-E4D3-48C4-99E7-C7AF816B1E44}">
      <dsp:nvSpPr>
        <dsp:cNvPr id="0" name=""/>
        <dsp:cNvSpPr/>
      </dsp:nvSpPr>
      <dsp:spPr>
        <a:xfrm>
          <a:off x="5777675" y="330469"/>
          <a:ext cx="3119251" cy="198072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nl-BE" sz="2700" kern="1200"/>
            <a:t>Geen remediëringsgroep.</a:t>
          </a:r>
          <a:endParaRPr lang="en-US" sz="2700" kern="1200" dirty="0"/>
        </a:p>
      </dsp:txBody>
      <dsp:txXfrm>
        <a:off x="5835688" y="388482"/>
        <a:ext cx="3003225" cy="18646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45715-7F93-47D1-9FBB-019D4E00C4F1}">
      <dsp:nvSpPr>
        <dsp:cNvPr id="0" name=""/>
        <dsp:cNvSpPr/>
      </dsp:nvSpPr>
      <dsp:spPr>
        <a:xfrm>
          <a:off x="130938" y="1393"/>
          <a:ext cx="4224635" cy="268264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39FDF3C-6D7A-42C5-8F6E-09B4E7B6F5CA}">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a:t>Het samenwerken in een door de leerkracht gekozen groepje hebben de lln. niet als positief of negatief ervaren ; integendeel 1 case-lln heeft aangegeven dat hij deze les minder afgeleid was.  Alle case-leerlingen waren tevreden over de groep waarin ze moesten samenwerken.</a:t>
          </a:r>
          <a:endParaRPr lang="en-US" sz="2000" kern="1200"/>
        </a:p>
      </dsp:txBody>
      <dsp:txXfrm>
        <a:off x="678914" y="525899"/>
        <a:ext cx="4067491" cy="2525499"/>
      </dsp:txXfrm>
    </dsp:sp>
    <dsp:sp modelId="{8E90B857-43D7-4C15-9CC6-BBD011042AF7}">
      <dsp:nvSpPr>
        <dsp:cNvPr id="0" name=""/>
        <dsp:cNvSpPr/>
      </dsp:nvSpPr>
      <dsp:spPr>
        <a:xfrm>
          <a:off x="5294381" y="1393"/>
          <a:ext cx="4224635" cy="268264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92E3DA4-E2E6-427C-9022-B20DFA1E551B}">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a:t>Het kopieergedrag was opnieuw positief aanwezig.</a:t>
          </a:r>
          <a:endParaRPr lang="en-US" sz="2000" kern="1200"/>
        </a:p>
      </dsp:txBody>
      <dsp:txXfrm>
        <a:off x="5842357" y="525899"/>
        <a:ext cx="4067491" cy="25254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BE029-D952-410B-B813-610DB3592502}">
      <dsp:nvSpPr>
        <dsp:cNvPr id="0" name=""/>
        <dsp:cNvSpPr/>
      </dsp:nvSpPr>
      <dsp:spPr>
        <a:xfrm>
          <a:off x="1618673" y="1215"/>
          <a:ext cx="3119251" cy="198072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3445D38-629D-4B92-9B6D-929FCB7802AD}">
      <dsp:nvSpPr>
        <dsp:cNvPr id="0" name=""/>
        <dsp:cNvSpPr/>
      </dsp:nvSpPr>
      <dsp:spPr>
        <a:xfrm>
          <a:off x="1965256" y="330469"/>
          <a:ext cx="3119251" cy="198072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nl-BE" sz="2400" kern="1200"/>
            <a:t>We blijven aandacht hebben voor het tonen van de tussenstappen aan elkaar.</a:t>
          </a:r>
          <a:endParaRPr lang="en-US" sz="2400" kern="1200" dirty="0"/>
        </a:p>
      </dsp:txBody>
      <dsp:txXfrm>
        <a:off x="2023269" y="388482"/>
        <a:ext cx="3003225" cy="1864698"/>
      </dsp:txXfrm>
    </dsp:sp>
    <dsp:sp modelId="{F4F70B45-8B5B-46CC-914E-649DB8DE2CDC}">
      <dsp:nvSpPr>
        <dsp:cNvPr id="0" name=""/>
        <dsp:cNvSpPr/>
      </dsp:nvSpPr>
      <dsp:spPr>
        <a:xfrm>
          <a:off x="5431091" y="1215"/>
          <a:ext cx="3119251" cy="198072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E3169A8-22AC-4D68-BF46-D643C4CFED9E}">
      <dsp:nvSpPr>
        <dsp:cNvPr id="0" name=""/>
        <dsp:cNvSpPr/>
      </dsp:nvSpPr>
      <dsp:spPr>
        <a:xfrm>
          <a:off x="5777675" y="330469"/>
          <a:ext cx="3119251" cy="198072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nl-BE" sz="2400" kern="1200"/>
            <a:t>Klassikale inleiding behouden.</a:t>
          </a:r>
          <a:endParaRPr lang="en-US" sz="2400" kern="1200" dirty="0"/>
        </a:p>
      </dsp:txBody>
      <dsp:txXfrm>
        <a:off x="5835688" y="388482"/>
        <a:ext cx="3003225" cy="18646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56B1B-860C-4560-B061-D17493437056}">
      <dsp:nvSpPr>
        <dsp:cNvPr id="0" name=""/>
        <dsp:cNvSpPr/>
      </dsp:nvSpPr>
      <dsp:spPr>
        <a:xfrm>
          <a:off x="0" y="61103"/>
          <a:ext cx="2957512" cy="187802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D4A2B7E-B690-48F2-A69F-CDB99A79DBD2}">
      <dsp:nvSpPr>
        <dsp:cNvPr id="0" name=""/>
        <dsp:cNvSpPr/>
      </dsp:nvSpPr>
      <dsp:spPr>
        <a:xfrm>
          <a:off x="328612" y="373285"/>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nl-BE" sz="2600" kern="1200"/>
            <a:t>Lkr. maakt zelf de groepen.</a:t>
          </a:r>
          <a:endParaRPr lang="en-US" sz="2600" kern="1200" dirty="0"/>
        </a:p>
      </dsp:txBody>
      <dsp:txXfrm>
        <a:off x="383617" y="428290"/>
        <a:ext cx="2847502" cy="1768010"/>
      </dsp:txXfrm>
    </dsp:sp>
    <dsp:sp modelId="{7DACF036-0213-4DEB-A13B-D6EDB8E89F35}">
      <dsp:nvSpPr>
        <dsp:cNvPr id="0" name=""/>
        <dsp:cNvSpPr/>
      </dsp:nvSpPr>
      <dsp:spPr>
        <a:xfrm>
          <a:off x="3614737" y="61103"/>
          <a:ext cx="2957512" cy="187802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0D3353C-E4D3-48C4-99E7-C7AF816B1E44}">
      <dsp:nvSpPr>
        <dsp:cNvPr id="0" name=""/>
        <dsp:cNvSpPr/>
      </dsp:nvSpPr>
      <dsp:spPr>
        <a:xfrm>
          <a:off x="3943350" y="373285"/>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nl-BE" sz="2600" kern="1200" dirty="0" err="1"/>
            <a:t>O.w.v</a:t>
          </a:r>
          <a:r>
            <a:rPr lang="nl-BE" sz="2600" kern="1200" dirty="0"/>
            <a:t> onderwerp werken we opnieuw met een remediëringsgroep.</a:t>
          </a:r>
          <a:endParaRPr lang="en-US" sz="2600" kern="1200" dirty="0"/>
        </a:p>
      </dsp:txBody>
      <dsp:txXfrm>
        <a:off x="3998355" y="428290"/>
        <a:ext cx="2847502" cy="1768010"/>
      </dsp:txXfrm>
    </dsp:sp>
    <dsp:sp modelId="{ED7180D0-A59A-469F-8063-59DA237CF5C2}">
      <dsp:nvSpPr>
        <dsp:cNvPr id="0" name=""/>
        <dsp:cNvSpPr/>
      </dsp:nvSpPr>
      <dsp:spPr>
        <a:xfrm>
          <a:off x="7229475" y="61103"/>
          <a:ext cx="2957512" cy="187802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2DB7399-965F-454C-B0FE-E05806982E6F}">
      <dsp:nvSpPr>
        <dsp:cNvPr id="0" name=""/>
        <dsp:cNvSpPr/>
      </dsp:nvSpPr>
      <dsp:spPr>
        <a:xfrm>
          <a:off x="7558087" y="373285"/>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err="1"/>
            <a:t>Remediëringsgroep</a:t>
          </a:r>
          <a:r>
            <a:rPr lang="en-US" sz="2600" kern="1200" dirty="0"/>
            <a:t> </a:t>
          </a:r>
          <a:r>
            <a:rPr lang="en-US" sz="2600" kern="1200" dirty="0" err="1"/>
            <a:t>geeft</a:t>
          </a:r>
          <a:r>
            <a:rPr lang="en-US" sz="2600" kern="1200" dirty="0"/>
            <a:t> </a:t>
          </a:r>
          <a:r>
            <a:rPr lang="en-US" sz="2600" kern="1200" dirty="0" err="1">
              <a:highlight>
                <a:srgbClr val="FFFF00"/>
              </a:highlight>
            </a:rPr>
            <a:t>een</a:t>
          </a:r>
          <a:r>
            <a:rPr lang="en-US" sz="2600" kern="1200" dirty="0">
              <a:highlight>
                <a:srgbClr val="FFFF00"/>
              </a:highlight>
            </a:rPr>
            <a:t> </a:t>
          </a:r>
          <a:r>
            <a:rPr lang="en-US" sz="2600" kern="1200" dirty="0" err="1">
              <a:highlight>
                <a:srgbClr val="FFFF00"/>
              </a:highlight>
            </a:rPr>
            <a:t>cijfer</a:t>
          </a:r>
          <a:r>
            <a:rPr lang="en-US" sz="2600" kern="1200" dirty="0">
              <a:highlight>
                <a:srgbClr val="FFFF00"/>
              </a:highlight>
            </a:rPr>
            <a:t> </a:t>
          </a:r>
          <a:r>
            <a:rPr lang="en-US" sz="2600" kern="1200" dirty="0"/>
            <a:t>op de </a:t>
          </a:r>
          <a:r>
            <a:rPr lang="en-US" sz="2600" kern="1200" dirty="0" err="1"/>
            <a:t>getoonde</a:t>
          </a:r>
          <a:r>
            <a:rPr lang="en-US" sz="2600" kern="1200" dirty="0"/>
            <a:t> </a:t>
          </a:r>
          <a:r>
            <a:rPr lang="en-US" sz="2600" kern="1200" dirty="0" err="1"/>
            <a:t>redeneringen</a:t>
          </a:r>
          <a:r>
            <a:rPr lang="en-US" sz="2600" kern="1200" dirty="0"/>
            <a:t>.</a:t>
          </a:r>
        </a:p>
      </dsp:txBody>
      <dsp:txXfrm>
        <a:off x="7613092" y="428290"/>
        <a:ext cx="2847502" cy="17680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337228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93580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139495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F0D3E8-E132-4B98-BF25-E1ADB4820D3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619EA27C-316C-4C81-85CC-3ECB381102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1F282103-CCCB-4E68-8B4A-1A42B3A55157}"/>
              </a:ext>
            </a:extLst>
          </p:cNvPr>
          <p:cNvSpPr>
            <a:spLocks noGrp="1"/>
          </p:cNvSpPr>
          <p:nvPr>
            <p:ph type="dt" sz="half" idx="10"/>
          </p:nvPr>
        </p:nvSpPr>
        <p:spPr/>
        <p:txBody>
          <a:bodyPr/>
          <a:lstStyle/>
          <a:p>
            <a:fld id="{96DFF08F-DC6B-4601-B491-B0F83F6DD2DA}" type="datetimeFigureOut">
              <a:rPr lang="en-US" smtClean="0"/>
              <a:t>10/2/2019</a:t>
            </a:fld>
            <a:endParaRPr lang="en-US" dirty="0"/>
          </a:p>
        </p:txBody>
      </p:sp>
      <p:sp>
        <p:nvSpPr>
          <p:cNvPr id="5" name="Tijdelijke aanduiding voor voettekst 4">
            <a:extLst>
              <a:ext uri="{FF2B5EF4-FFF2-40B4-BE49-F238E27FC236}">
                <a16:creationId xmlns:a16="http://schemas.microsoft.com/office/drawing/2014/main" id="{B1070BA2-A583-4333-AF65-F250739A1EB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D6E41E73-63A6-4D7E-B772-40836C18C581}"/>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382835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EF1EB-D6C2-4579-8390-A7944425B08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A825B6F-E96C-4FB8-9890-81FBB2F764E9}"/>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A7D5126-8ACA-4676-A2B9-C08C5CD51329}"/>
              </a:ext>
            </a:extLst>
          </p:cNvPr>
          <p:cNvSpPr>
            <a:spLocks noGrp="1"/>
          </p:cNvSpPr>
          <p:nvPr>
            <p:ph type="dt" sz="half" idx="10"/>
          </p:nvPr>
        </p:nvSpPr>
        <p:spPr/>
        <p:txBody>
          <a:bodyPr/>
          <a:lstStyle/>
          <a:p>
            <a:fld id="{2A57D7DE-61AE-4BC6-A87E-9454F8FD646E}" type="datetimeFigureOut">
              <a:rPr lang="en-US" smtClean="0"/>
              <a:t>10/2/2019</a:t>
            </a:fld>
            <a:endParaRPr lang="en-US" dirty="0"/>
          </a:p>
        </p:txBody>
      </p:sp>
      <p:sp>
        <p:nvSpPr>
          <p:cNvPr id="5" name="Tijdelijke aanduiding voor voettekst 4">
            <a:extLst>
              <a:ext uri="{FF2B5EF4-FFF2-40B4-BE49-F238E27FC236}">
                <a16:creationId xmlns:a16="http://schemas.microsoft.com/office/drawing/2014/main" id="{7369FC9A-4D8A-4BC1-B7E1-C4A369F5C2D2}"/>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7D47812E-D9E4-4B99-ADFE-F7F6817A4E15}"/>
              </a:ext>
            </a:extLst>
          </p:cNvPr>
          <p:cNvSpPr>
            <a:spLocks noGrp="1"/>
          </p:cNvSpPr>
          <p:nvPr>
            <p:ph type="sldNum" sz="quarter" idx="12"/>
          </p:nvPr>
        </p:nvSpPr>
        <p:spPr/>
        <p:txBody>
          <a:bodyPr/>
          <a:lstStyle/>
          <a:p>
            <a:fld id="{33AAA0FC-AF95-454C-A4E6-937690C7EEE5}" type="slidenum">
              <a:rPr lang="en-US" smtClean="0"/>
              <a:t>‹nr.›</a:t>
            </a:fld>
            <a:endParaRPr lang="en-US" dirty="0"/>
          </a:p>
        </p:txBody>
      </p:sp>
    </p:spTree>
    <p:extLst>
      <p:ext uri="{BB962C8B-B14F-4D97-AF65-F5344CB8AC3E}">
        <p14:creationId xmlns:p14="http://schemas.microsoft.com/office/powerpoint/2010/main" val="530724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7E94F5-B599-4D49-B7E1-F507DD3C358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B9AF6C0-FFD8-47C8-ADD8-0040BB866E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CA07698D-A7FD-44BE-90EE-1395B810713C}"/>
              </a:ext>
            </a:extLst>
          </p:cNvPr>
          <p:cNvSpPr>
            <a:spLocks noGrp="1"/>
          </p:cNvSpPr>
          <p:nvPr>
            <p:ph type="dt" sz="half" idx="10"/>
          </p:nvPr>
        </p:nvSpPr>
        <p:spPr/>
        <p:txBody>
          <a:bodyPr/>
          <a:lstStyle/>
          <a:p>
            <a:fld id="{96DFF08F-DC6B-4601-B491-B0F83F6DD2DA}" type="datetimeFigureOut">
              <a:rPr lang="en-US" smtClean="0"/>
              <a:t>10/2/2019</a:t>
            </a:fld>
            <a:endParaRPr lang="en-US" dirty="0"/>
          </a:p>
        </p:txBody>
      </p:sp>
      <p:sp>
        <p:nvSpPr>
          <p:cNvPr id="5" name="Tijdelijke aanduiding voor voettekst 4">
            <a:extLst>
              <a:ext uri="{FF2B5EF4-FFF2-40B4-BE49-F238E27FC236}">
                <a16:creationId xmlns:a16="http://schemas.microsoft.com/office/drawing/2014/main" id="{EB2F371A-6178-4BEB-A19D-AA7CF0F99D9B}"/>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C02D82B-B414-4F0E-A6C1-F79BCA257592}"/>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642867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F46DB7-ECEA-4692-9421-47FC03D373FF}"/>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942B3BB-2CBE-4A7A-8098-653B31207FD1}"/>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8C675646-FEF6-4BA1-B858-C7BD93168126}"/>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9CD6C1AB-70D2-4CAD-9769-A2E10E2A3720}"/>
              </a:ext>
            </a:extLst>
          </p:cNvPr>
          <p:cNvSpPr>
            <a:spLocks noGrp="1"/>
          </p:cNvSpPr>
          <p:nvPr>
            <p:ph type="dt" sz="half" idx="10"/>
          </p:nvPr>
        </p:nvSpPr>
        <p:spPr/>
        <p:txBody>
          <a:bodyPr/>
          <a:lstStyle/>
          <a:p>
            <a:fld id="{96DFF08F-DC6B-4601-B491-B0F83F6DD2DA}" type="datetimeFigureOut">
              <a:rPr lang="en-US" smtClean="0"/>
              <a:t>10/2/2019</a:t>
            </a:fld>
            <a:endParaRPr lang="en-US" dirty="0"/>
          </a:p>
        </p:txBody>
      </p:sp>
      <p:sp>
        <p:nvSpPr>
          <p:cNvPr id="6" name="Tijdelijke aanduiding voor voettekst 5">
            <a:extLst>
              <a:ext uri="{FF2B5EF4-FFF2-40B4-BE49-F238E27FC236}">
                <a16:creationId xmlns:a16="http://schemas.microsoft.com/office/drawing/2014/main" id="{6661961D-F1EB-4F44-8FA8-5F74CBD013B8}"/>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D366E239-4932-4954-9DC2-833AEF9D9907}"/>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511919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49855-911C-449C-A7E5-22C8CF2A55A3}"/>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EFE4B95-6ACB-4506-ABF2-8CBC02E79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1BA2EF90-AA8E-4C95-8B26-014FEF7AB52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528039F4-AA3C-41FF-846B-FA7E8AB6B6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D34B49A5-E3F1-4547-B987-CF51E858A708}"/>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9D6D6934-D96E-4009-A482-31612437C482}"/>
              </a:ext>
            </a:extLst>
          </p:cNvPr>
          <p:cNvSpPr>
            <a:spLocks noGrp="1"/>
          </p:cNvSpPr>
          <p:nvPr>
            <p:ph type="dt" sz="half" idx="10"/>
          </p:nvPr>
        </p:nvSpPr>
        <p:spPr/>
        <p:txBody>
          <a:bodyPr/>
          <a:lstStyle/>
          <a:p>
            <a:fld id="{96DFF08F-DC6B-4601-B491-B0F83F6DD2DA}" type="datetimeFigureOut">
              <a:rPr lang="en-US" smtClean="0"/>
              <a:t>10/2/2019</a:t>
            </a:fld>
            <a:endParaRPr lang="en-US" dirty="0"/>
          </a:p>
        </p:txBody>
      </p:sp>
      <p:sp>
        <p:nvSpPr>
          <p:cNvPr id="8" name="Tijdelijke aanduiding voor voettekst 7">
            <a:extLst>
              <a:ext uri="{FF2B5EF4-FFF2-40B4-BE49-F238E27FC236}">
                <a16:creationId xmlns:a16="http://schemas.microsoft.com/office/drawing/2014/main" id="{3F15C241-A323-4E6D-9E2A-C42A7085AD04}"/>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CF4A752B-9995-4325-A154-786777B74DE2}"/>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493606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4AF80-1CEC-463D-811E-C22A376A2A94}"/>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D181E1A3-6B04-45FA-BC05-E66632B87B7E}"/>
              </a:ext>
            </a:extLst>
          </p:cNvPr>
          <p:cNvSpPr>
            <a:spLocks noGrp="1"/>
          </p:cNvSpPr>
          <p:nvPr>
            <p:ph type="dt" sz="half" idx="10"/>
          </p:nvPr>
        </p:nvSpPr>
        <p:spPr/>
        <p:txBody>
          <a:bodyPr/>
          <a:lstStyle/>
          <a:p>
            <a:fld id="{96DFF08F-DC6B-4601-B491-B0F83F6DD2DA}" type="datetimeFigureOut">
              <a:rPr lang="en-US" smtClean="0"/>
              <a:t>10/2/2019</a:t>
            </a:fld>
            <a:endParaRPr lang="en-US" dirty="0"/>
          </a:p>
        </p:txBody>
      </p:sp>
      <p:sp>
        <p:nvSpPr>
          <p:cNvPr id="4" name="Tijdelijke aanduiding voor voettekst 3">
            <a:extLst>
              <a:ext uri="{FF2B5EF4-FFF2-40B4-BE49-F238E27FC236}">
                <a16:creationId xmlns:a16="http://schemas.microsoft.com/office/drawing/2014/main" id="{C2FD6AA0-4DB0-43A2-B8D9-39D197962BAF}"/>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04EED0CC-DE2A-411C-94FC-983F41B211ED}"/>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153390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1B12A4A-B471-492C-B694-FD2739A4AFFA}"/>
              </a:ext>
            </a:extLst>
          </p:cNvPr>
          <p:cNvSpPr>
            <a:spLocks noGrp="1"/>
          </p:cNvSpPr>
          <p:nvPr>
            <p:ph type="dt" sz="half" idx="10"/>
          </p:nvPr>
        </p:nvSpPr>
        <p:spPr/>
        <p:txBody>
          <a:bodyPr/>
          <a:lstStyle/>
          <a:p>
            <a:fld id="{96DFF08F-DC6B-4601-B491-B0F83F6DD2DA}" type="datetimeFigureOut">
              <a:rPr lang="en-US" smtClean="0"/>
              <a:pPr/>
              <a:t>10/2/2019</a:t>
            </a:fld>
            <a:endParaRPr lang="en-US" dirty="0"/>
          </a:p>
        </p:txBody>
      </p:sp>
      <p:sp>
        <p:nvSpPr>
          <p:cNvPr id="3" name="Tijdelijke aanduiding voor voettekst 2">
            <a:extLst>
              <a:ext uri="{FF2B5EF4-FFF2-40B4-BE49-F238E27FC236}">
                <a16:creationId xmlns:a16="http://schemas.microsoft.com/office/drawing/2014/main" id="{E62731AA-13D9-4C39-99CB-C92367C25B32}"/>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608FC706-08E0-43CA-8C90-FF46125E9365}"/>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241357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66968-EE5E-45C0-9336-E62A043A211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C22B8B1-0E23-422B-BFF2-68E6906A22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C4A0BF8D-0AAC-414E-AF23-F27279204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B0015ACD-4BC7-41F9-8210-DE3058BEE011}"/>
              </a:ext>
            </a:extLst>
          </p:cNvPr>
          <p:cNvSpPr>
            <a:spLocks noGrp="1"/>
          </p:cNvSpPr>
          <p:nvPr>
            <p:ph type="dt" sz="half" idx="10"/>
          </p:nvPr>
        </p:nvSpPr>
        <p:spPr/>
        <p:txBody>
          <a:bodyPr/>
          <a:lstStyle/>
          <a:p>
            <a:fld id="{96DFF08F-DC6B-4601-B491-B0F83F6DD2DA}" type="datetimeFigureOut">
              <a:rPr lang="en-US" smtClean="0"/>
              <a:pPr/>
              <a:t>10/2/2019</a:t>
            </a:fld>
            <a:endParaRPr lang="en-US" dirty="0"/>
          </a:p>
        </p:txBody>
      </p:sp>
      <p:sp>
        <p:nvSpPr>
          <p:cNvPr id="6" name="Tijdelijke aanduiding voor voettekst 5">
            <a:extLst>
              <a:ext uri="{FF2B5EF4-FFF2-40B4-BE49-F238E27FC236}">
                <a16:creationId xmlns:a16="http://schemas.microsoft.com/office/drawing/2014/main" id="{535AD440-4125-4C8C-B014-C8C8E60FEFF6}"/>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DD184E4C-62D8-4A99-9874-0914E449D29E}"/>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955041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A57D7DE-61AE-4BC6-A87E-9454F8FD646E}" type="datetimeFigureOut">
              <a:rPr lang="en-US" smtClean="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AA0FC-AF95-454C-A4E6-937690C7EEE5}" type="slidenum">
              <a:rPr lang="en-US" smtClean="0"/>
              <a:t>‹nr.›</a:t>
            </a:fld>
            <a:endParaRPr lang="en-US" dirty="0"/>
          </a:p>
        </p:txBody>
      </p:sp>
    </p:spTree>
    <p:extLst>
      <p:ext uri="{BB962C8B-B14F-4D97-AF65-F5344CB8AC3E}">
        <p14:creationId xmlns:p14="http://schemas.microsoft.com/office/powerpoint/2010/main" val="4171625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C03C72-E7E3-4502-A370-0AD850C6A9D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3357BF6B-9DDA-47F4-B010-F0723F72B7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DDD6AE4B-D3CF-4FAA-BD1C-1AE705D6AA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B187BBAB-A090-47D0-B5A5-231A3803243F}"/>
              </a:ext>
            </a:extLst>
          </p:cNvPr>
          <p:cNvSpPr>
            <a:spLocks noGrp="1"/>
          </p:cNvSpPr>
          <p:nvPr>
            <p:ph type="dt" sz="half" idx="10"/>
          </p:nvPr>
        </p:nvSpPr>
        <p:spPr/>
        <p:txBody>
          <a:bodyPr/>
          <a:lstStyle/>
          <a:p>
            <a:fld id="{96DFF08F-DC6B-4601-B491-B0F83F6DD2DA}" type="datetimeFigureOut">
              <a:rPr lang="en-US" smtClean="0"/>
              <a:pPr/>
              <a:t>10/2/2019</a:t>
            </a:fld>
            <a:endParaRPr lang="en-US" dirty="0"/>
          </a:p>
        </p:txBody>
      </p:sp>
      <p:sp>
        <p:nvSpPr>
          <p:cNvPr id="6" name="Tijdelijke aanduiding voor voettekst 5">
            <a:extLst>
              <a:ext uri="{FF2B5EF4-FFF2-40B4-BE49-F238E27FC236}">
                <a16:creationId xmlns:a16="http://schemas.microsoft.com/office/drawing/2014/main" id="{E289F232-04C0-44E3-B2A3-4CA377BD82DA}"/>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3EC3F175-5757-4FD3-B1A7-8FF8EB6BA68D}"/>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076957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77F316-D5CE-47EE-9D29-0B1974E5FA97}"/>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6410CD47-26C7-444F-A7CB-E7F16545AF27}"/>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9201E23-9360-4098-B3BD-129D17394674}"/>
              </a:ext>
            </a:extLst>
          </p:cNvPr>
          <p:cNvSpPr>
            <a:spLocks noGrp="1"/>
          </p:cNvSpPr>
          <p:nvPr>
            <p:ph type="dt" sz="half" idx="10"/>
          </p:nvPr>
        </p:nvSpPr>
        <p:spPr/>
        <p:txBody>
          <a:bodyPr/>
          <a:lstStyle/>
          <a:p>
            <a:fld id="{96DFF08F-DC6B-4601-B491-B0F83F6DD2DA}" type="datetimeFigureOut">
              <a:rPr lang="en-US" smtClean="0"/>
              <a:t>10/2/2019</a:t>
            </a:fld>
            <a:endParaRPr lang="en-US" dirty="0"/>
          </a:p>
        </p:txBody>
      </p:sp>
      <p:sp>
        <p:nvSpPr>
          <p:cNvPr id="5" name="Tijdelijke aanduiding voor voettekst 4">
            <a:extLst>
              <a:ext uri="{FF2B5EF4-FFF2-40B4-BE49-F238E27FC236}">
                <a16:creationId xmlns:a16="http://schemas.microsoft.com/office/drawing/2014/main" id="{A86A8B66-D55E-4C9E-A4A8-28A9B2C17978}"/>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F5B439B3-6A1E-4C89-84A7-5AAAEE4F7D1D}"/>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438299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554A1A3-D5F9-44B1-A058-1A932FCBCA1A}"/>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04D661C-10C9-4CAA-AE24-E562B811AE4A}"/>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B33BF23-1239-47D6-9FD7-2297438A260D}"/>
              </a:ext>
            </a:extLst>
          </p:cNvPr>
          <p:cNvSpPr>
            <a:spLocks noGrp="1"/>
          </p:cNvSpPr>
          <p:nvPr>
            <p:ph type="dt" sz="half" idx="10"/>
          </p:nvPr>
        </p:nvSpPr>
        <p:spPr/>
        <p:txBody>
          <a:bodyPr/>
          <a:lstStyle/>
          <a:p>
            <a:fld id="{96DFF08F-DC6B-4601-B491-B0F83F6DD2DA}" type="datetimeFigureOut">
              <a:rPr lang="en-US" smtClean="0"/>
              <a:t>10/2/2019</a:t>
            </a:fld>
            <a:endParaRPr lang="en-US" dirty="0"/>
          </a:p>
        </p:txBody>
      </p:sp>
      <p:sp>
        <p:nvSpPr>
          <p:cNvPr id="5" name="Tijdelijke aanduiding voor voettekst 4">
            <a:extLst>
              <a:ext uri="{FF2B5EF4-FFF2-40B4-BE49-F238E27FC236}">
                <a16:creationId xmlns:a16="http://schemas.microsoft.com/office/drawing/2014/main" id="{0B7FE678-FECE-4C49-A870-AD278A12FC48}"/>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D53D3AB4-335A-424F-B452-AB93A2595C26}"/>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77784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nl-NL"/>
              <a:t>Klik om stijl te bewerken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6DFF08F-DC6B-4601-B491-B0F83F6DD2DA}" type="datetimeFigureOut">
              <a:rPr lang="en-US" smtClean="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06122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590148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45127" y="2507550"/>
            <a:ext cx="5156200"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2507550"/>
            <a:ext cx="5181601"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96DFF08F-DC6B-4601-B491-B0F83F6DD2DA}" type="datetimeFigureOut">
              <a:rPr lang="en-US" smtClean="0"/>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114840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DFF08F-DC6B-4601-B491-B0F83F6DD2DA}" type="datetimeFigureOut">
              <a:rPr lang="en-US" smtClean="0"/>
              <a:t>10/2/2019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
        <p:nvSpPr>
          <p:cNvPr id="6" name="Title 5"/>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313038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10/2/2019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910653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nl-NL"/>
              <a:t>Klik om stijl te bewerken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96DFF08F-DC6B-4601-B491-B0F83F6DD2DA}"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4251884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96DFF08F-DC6B-4601-B491-B0F83F6DD2DA}"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59992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6DFF08F-DC6B-4601-B491-B0F83F6DD2DA}" type="datetimeFigureOut">
              <a:rPr lang="en-US" smtClean="0"/>
              <a:pPr/>
              <a:t>10/2/2019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4017259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6815791-3674-49AE-A9E9-EC78670DEB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6BCC234-C340-4E52-B9E2-2F299FADCC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6CECE47-310A-4798-93AB-3F3D3F16B0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10/2/2019</a:t>
            </a:fld>
            <a:endParaRPr lang="en-US" dirty="0"/>
          </a:p>
        </p:txBody>
      </p:sp>
      <p:sp>
        <p:nvSpPr>
          <p:cNvPr id="5" name="Tijdelijke aanduiding voor voettekst 4">
            <a:extLst>
              <a:ext uri="{FF2B5EF4-FFF2-40B4-BE49-F238E27FC236}">
                <a16:creationId xmlns:a16="http://schemas.microsoft.com/office/drawing/2014/main" id="{0142F4DF-4C7A-48E5-82D1-D86C547D30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3129E87F-CB08-4D63-90B4-262641A101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42504969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2E434-F847-4BCB-AE0C-0207ADDF17DA}"/>
              </a:ext>
            </a:extLst>
          </p:cNvPr>
          <p:cNvSpPr>
            <a:spLocks noGrp="1"/>
          </p:cNvSpPr>
          <p:nvPr>
            <p:ph type="ctrTitle"/>
          </p:nvPr>
        </p:nvSpPr>
        <p:spPr>
          <a:xfrm>
            <a:off x="6746627" y="1783959"/>
            <a:ext cx="4900427" cy="2889114"/>
          </a:xfrm>
        </p:spPr>
        <p:txBody>
          <a:bodyPr anchor="b">
            <a:normAutofit/>
          </a:bodyPr>
          <a:lstStyle/>
          <a:p>
            <a:pPr algn="l"/>
            <a:r>
              <a:rPr lang="nl-BE" dirty="0" err="1"/>
              <a:t>Lesson</a:t>
            </a:r>
            <a:r>
              <a:rPr lang="nl-BE" dirty="0"/>
              <a:t> </a:t>
            </a:r>
            <a:r>
              <a:rPr lang="nl-BE" dirty="0" err="1"/>
              <a:t>Study</a:t>
            </a:r>
            <a:r>
              <a:rPr lang="nl-BE" dirty="0"/>
              <a:t> 1</a:t>
            </a:r>
          </a:p>
        </p:txBody>
      </p:sp>
      <p:sp>
        <p:nvSpPr>
          <p:cNvPr id="3" name="Ondertitel 2">
            <a:extLst>
              <a:ext uri="{FF2B5EF4-FFF2-40B4-BE49-F238E27FC236}">
                <a16:creationId xmlns:a16="http://schemas.microsoft.com/office/drawing/2014/main" id="{99DA41F6-0713-467B-B44B-8A43C187FEBA}"/>
              </a:ext>
            </a:extLst>
          </p:cNvPr>
          <p:cNvSpPr>
            <a:spLocks noGrp="1"/>
          </p:cNvSpPr>
          <p:nvPr>
            <p:ph type="subTitle" idx="1"/>
          </p:nvPr>
        </p:nvSpPr>
        <p:spPr>
          <a:xfrm>
            <a:off x="6374668" y="4735394"/>
            <a:ext cx="4645250" cy="1147863"/>
          </a:xfrm>
        </p:spPr>
        <p:txBody>
          <a:bodyPr anchor="t">
            <a:normAutofit/>
          </a:bodyPr>
          <a:lstStyle/>
          <a:p>
            <a:pPr marL="0" indent="0">
              <a:buNone/>
            </a:pPr>
            <a:r>
              <a:rPr lang="nl-BE" sz="2000" b="1" dirty="0">
                <a:latin typeface="Copperplate Gothic Bold" panose="020E0705020206020404" pitchFamily="34" charset="0"/>
                <a:cs typeface="Aharoni" panose="020B0604020202020204" pitchFamily="2" charset="-79"/>
              </a:rPr>
              <a:t>            </a:t>
            </a:r>
            <a:r>
              <a:rPr lang="nl-BE" sz="2800" b="1" dirty="0">
                <a:latin typeface="Copperplate Gothic Bold" panose="020E0705020206020404" pitchFamily="34" charset="0"/>
                <a:cs typeface="Aharoni" panose="020B0604020202020204" pitchFamily="2" charset="-79"/>
              </a:rPr>
              <a:t>TEAM 6 </a:t>
            </a:r>
          </a:p>
        </p:txBody>
      </p:sp>
      <p:sp>
        <p:nvSpPr>
          <p:cNvPr id="2052"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Afbeeldingsresultaat voor lesson study cyclus">
            <a:extLst>
              <a:ext uri="{FF2B5EF4-FFF2-40B4-BE49-F238E27FC236}">
                <a16:creationId xmlns:a16="http://schemas.microsoft.com/office/drawing/2014/main" id="{DB5D4430-802A-4FA1-A74C-AE1CDB0E54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19" r="30690"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04357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el 1">
            <a:extLst>
              <a:ext uri="{FF2B5EF4-FFF2-40B4-BE49-F238E27FC236}">
                <a16:creationId xmlns:a16="http://schemas.microsoft.com/office/drawing/2014/main" id="{1B3693B1-E0EF-4942-B593-DC5D292AC3FA}"/>
              </a:ext>
            </a:extLst>
          </p:cNvPr>
          <p:cNvSpPr txBox="1">
            <a:spLocks/>
          </p:cNvSpPr>
          <p:nvPr/>
        </p:nvSpPr>
        <p:spPr>
          <a:xfrm>
            <a:off x="373334" y="2515586"/>
            <a:ext cx="3783030" cy="49302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solidFill>
                  <a:schemeClr val="accent1"/>
                </a:solidFill>
              </a:rPr>
              <a:t>Onze extra bezorgdheden :</a:t>
            </a:r>
          </a:p>
        </p:txBody>
      </p:sp>
      <p:pic>
        <p:nvPicPr>
          <p:cNvPr id="4" name="Afbeelding 3">
            <a:extLst>
              <a:ext uri="{FF2B5EF4-FFF2-40B4-BE49-F238E27FC236}">
                <a16:creationId xmlns:a16="http://schemas.microsoft.com/office/drawing/2014/main" id="{6AA40B7C-C0E8-42C0-8CB5-A89DBCDCD0BE}"/>
              </a:ext>
            </a:extLst>
          </p:cNvPr>
          <p:cNvPicPr>
            <a:picLocks noChangeAspect="1"/>
          </p:cNvPicPr>
          <p:nvPr/>
        </p:nvPicPr>
        <p:blipFill>
          <a:blip r:embed="rId3"/>
          <a:stretch>
            <a:fillRect/>
          </a:stretch>
        </p:blipFill>
        <p:spPr>
          <a:xfrm>
            <a:off x="5485651" y="1085559"/>
            <a:ext cx="6614733" cy="5054022"/>
          </a:xfrm>
          <a:prstGeom prst="rect">
            <a:avLst/>
          </a:prstGeom>
        </p:spPr>
      </p:pic>
    </p:spTree>
    <p:extLst>
      <p:ext uri="{BB962C8B-B14F-4D97-AF65-F5344CB8AC3E}">
        <p14:creationId xmlns:p14="http://schemas.microsoft.com/office/powerpoint/2010/main" val="3647591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el 1">
            <a:extLst>
              <a:ext uri="{FF2B5EF4-FFF2-40B4-BE49-F238E27FC236}">
                <a16:creationId xmlns:a16="http://schemas.microsoft.com/office/drawing/2014/main" id="{1B3693B1-E0EF-4942-B593-DC5D292AC3FA}"/>
              </a:ext>
            </a:extLst>
          </p:cNvPr>
          <p:cNvSpPr txBox="1">
            <a:spLocks/>
          </p:cNvSpPr>
          <p:nvPr/>
        </p:nvSpPr>
        <p:spPr>
          <a:xfrm>
            <a:off x="259619" y="1776508"/>
            <a:ext cx="3783030" cy="49302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nl-BE" dirty="0">
                <a:solidFill>
                  <a:schemeClr val="accent1"/>
                </a:solidFill>
              </a:rPr>
              <a:t>Uitvoering les :</a:t>
            </a:r>
          </a:p>
        </p:txBody>
      </p:sp>
      <p:pic>
        <p:nvPicPr>
          <p:cNvPr id="2" name="Afbeelding 1">
            <a:extLst>
              <a:ext uri="{FF2B5EF4-FFF2-40B4-BE49-F238E27FC236}">
                <a16:creationId xmlns:a16="http://schemas.microsoft.com/office/drawing/2014/main" id="{7EB23628-27A9-47AC-A071-7776DDF32198}"/>
              </a:ext>
            </a:extLst>
          </p:cNvPr>
          <p:cNvPicPr>
            <a:picLocks noChangeAspect="1"/>
          </p:cNvPicPr>
          <p:nvPr/>
        </p:nvPicPr>
        <p:blipFill>
          <a:blip r:embed="rId3"/>
          <a:stretch>
            <a:fillRect/>
          </a:stretch>
        </p:blipFill>
        <p:spPr>
          <a:xfrm>
            <a:off x="5409800" y="2820554"/>
            <a:ext cx="6143625" cy="3886200"/>
          </a:xfrm>
          <a:prstGeom prst="rect">
            <a:avLst/>
          </a:prstGeom>
        </p:spPr>
      </p:pic>
      <p:pic>
        <p:nvPicPr>
          <p:cNvPr id="3" name="Afbeelding 2">
            <a:extLst>
              <a:ext uri="{FF2B5EF4-FFF2-40B4-BE49-F238E27FC236}">
                <a16:creationId xmlns:a16="http://schemas.microsoft.com/office/drawing/2014/main" id="{079ABAF2-04B4-413B-91AA-783ABDBCD11C}"/>
              </a:ext>
            </a:extLst>
          </p:cNvPr>
          <p:cNvPicPr>
            <a:picLocks noChangeAspect="1"/>
          </p:cNvPicPr>
          <p:nvPr/>
        </p:nvPicPr>
        <p:blipFill>
          <a:blip r:embed="rId4"/>
          <a:stretch>
            <a:fillRect/>
          </a:stretch>
        </p:blipFill>
        <p:spPr>
          <a:xfrm>
            <a:off x="7084291" y="404766"/>
            <a:ext cx="4469134" cy="2264543"/>
          </a:xfrm>
          <a:prstGeom prst="rect">
            <a:avLst/>
          </a:prstGeom>
        </p:spPr>
      </p:pic>
      <p:pic>
        <p:nvPicPr>
          <p:cNvPr id="9218" name="Picture 2" descr="Afbeeldingsresultaat voor uitvoering">
            <a:extLst>
              <a:ext uri="{FF2B5EF4-FFF2-40B4-BE49-F238E27FC236}">
                <a16:creationId xmlns:a16="http://schemas.microsoft.com/office/drawing/2014/main" id="{D69F6D41-AA48-4B3E-9C41-A5D2EA55A6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53" b="10476"/>
          <a:stretch/>
        </p:blipFill>
        <p:spPr bwMode="auto">
          <a:xfrm>
            <a:off x="966940" y="2820554"/>
            <a:ext cx="2833027" cy="227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839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65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D5499F-34E3-4A7A-8205-35908CA51475}"/>
              </a:ext>
            </a:extLst>
          </p:cNvPr>
          <p:cNvSpPr>
            <a:spLocks noGrp="1"/>
          </p:cNvSpPr>
          <p:nvPr>
            <p:ph type="title"/>
          </p:nvPr>
        </p:nvSpPr>
        <p:spPr>
          <a:xfrm>
            <a:off x="316807" y="1473409"/>
            <a:ext cx="3867266" cy="3799964"/>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r>
              <a:rPr lang="en-US" sz="3600" kern="1200" dirty="0" err="1">
                <a:solidFill>
                  <a:srgbClr val="FFFFFF"/>
                </a:solidFill>
                <a:latin typeface="+mj-lt"/>
                <a:ea typeface="+mj-ea"/>
                <a:cs typeface="+mj-cs"/>
              </a:rPr>
              <a:t>Stap</a:t>
            </a:r>
            <a:r>
              <a:rPr lang="en-US" sz="3600" kern="1200" dirty="0">
                <a:solidFill>
                  <a:srgbClr val="FFFFFF"/>
                </a:solidFill>
                <a:latin typeface="+mj-lt"/>
                <a:ea typeface="+mj-ea"/>
                <a:cs typeface="+mj-cs"/>
              </a:rPr>
              <a:t> </a:t>
            </a:r>
            <a:r>
              <a:rPr lang="en-US" sz="3600" dirty="0">
                <a:solidFill>
                  <a:srgbClr val="FFFFFF"/>
                </a:solidFill>
              </a:rPr>
              <a:t>4</a:t>
            </a:r>
            <a:r>
              <a:rPr lang="en-US" sz="3600" kern="1200" dirty="0">
                <a:solidFill>
                  <a:srgbClr val="FFFFFF"/>
                </a:solidFill>
                <a:latin typeface="+mj-lt"/>
                <a:ea typeface="+mj-ea"/>
                <a:cs typeface="+mj-cs"/>
              </a:rPr>
              <a:t> : </a:t>
            </a:r>
            <a:r>
              <a:rPr lang="en-US" sz="3600" dirty="0">
                <a:solidFill>
                  <a:srgbClr val="FFFFFF"/>
                </a:solidFill>
              </a:rPr>
              <a:t>De les </a:t>
            </a:r>
            <a:r>
              <a:rPr lang="en-US" sz="3600" dirty="0" err="1">
                <a:solidFill>
                  <a:srgbClr val="FFFFFF"/>
                </a:solidFill>
              </a:rPr>
              <a:t>nabespreken</a:t>
            </a:r>
            <a:endParaRPr lang="en-US" sz="3600" kern="1200" dirty="0">
              <a:solidFill>
                <a:srgbClr val="FFFFFF"/>
              </a:solidFill>
              <a:latin typeface="+mj-lt"/>
              <a:ea typeface="+mj-ea"/>
              <a:cs typeface="+mj-cs"/>
            </a:endParaRPr>
          </a:p>
        </p:txBody>
      </p:sp>
      <p:pic>
        <p:nvPicPr>
          <p:cNvPr id="5122" name="Picture 2" descr="Afbeeldingsresultaat voor bespreken">
            <a:extLst>
              <a:ext uri="{FF2B5EF4-FFF2-40B4-BE49-F238E27FC236}">
                <a16:creationId xmlns:a16="http://schemas.microsoft.com/office/drawing/2014/main" id="{986066A6-2101-4D19-9556-87B2D95B12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83492" y="1150136"/>
            <a:ext cx="6089307" cy="422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239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el 1">
            <a:extLst>
              <a:ext uri="{FF2B5EF4-FFF2-40B4-BE49-F238E27FC236}">
                <a16:creationId xmlns:a16="http://schemas.microsoft.com/office/drawing/2014/main" id="{1B3693B1-E0EF-4942-B593-DC5D292AC3FA}"/>
              </a:ext>
            </a:extLst>
          </p:cNvPr>
          <p:cNvSpPr txBox="1">
            <a:spLocks/>
          </p:cNvSpPr>
          <p:nvPr/>
        </p:nvSpPr>
        <p:spPr>
          <a:xfrm>
            <a:off x="373334" y="2515586"/>
            <a:ext cx="3783030" cy="49302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err="1">
                <a:solidFill>
                  <a:schemeClr val="accent1"/>
                </a:solidFill>
              </a:rPr>
              <a:t>Obervaties</a:t>
            </a:r>
            <a:r>
              <a:rPr lang="nl-BE" dirty="0">
                <a:solidFill>
                  <a:schemeClr val="accent1"/>
                </a:solidFill>
              </a:rPr>
              <a:t> case-leerlingen:</a:t>
            </a:r>
          </a:p>
        </p:txBody>
      </p:sp>
      <p:sp>
        <p:nvSpPr>
          <p:cNvPr id="7" name="Tijdelijke aanduiding voor inhoud 4">
            <a:extLst>
              <a:ext uri="{FF2B5EF4-FFF2-40B4-BE49-F238E27FC236}">
                <a16:creationId xmlns:a16="http://schemas.microsoft.com/office/drawing/2014/main" id="{F2FE4B32-07B6-4D91-A7C3-D8D72D577310}"/>
              </a:ext>
            </a:extLst>
          </p:cNvPr>
          <p:cNvSpPr txBox="1">
            <a:spLocks/>
          </p:cNvSpPr>
          <p:nvPr/>
        </p:nvSpPr>
        <p:spPr>
          <a:xfrm>
            <a:off x="5536503" y="333664"/>
            <a:ext cx="2926080" cy="43638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1300" dirty="0">
                <a:solidFill>
                  <a:schemeClr val="accent1"/>
                </a:solidFill>
              </a:rPr>
              <a:t>Case-leerling A</a:t>
            </a:r>
            <a:r>
              <a:rPr lang="nl-BE" sz="1300" dirty="0"/>
              <a:t>	</a:t>
            </a:r>
          </a:p>
          <a:p>
            <a:pPr marL="0" indent="0">
              <a:buFont typeface="Arial" panose="020B0604020202020204" pitchFamily="34" charset="0"/>
              <a:buNone/>
            </a:pPr>
            <a:r>
              <a:rPr lang="nl-BE" sz="1300" dirty="0"/>
              <a:t>Heeft de werkwijze duidelijk begrepen – heeft ingezien hoe je </a:t>
            </a:r>
            <a:r>
              <a:rPr lang="nl-BE" sz="1300" dirty="0" err="1"/>
              <a:t>letterrekenen</a:t>
            </a:r>
            <a:r>
              <a:rPr lang="nl-BE" sz="1300" dirty="0"/>
              <a:t> kan toepassen bij het verklaren van een goocheltruc  - hij heeft zijn redenering op het gemeenschappelijke blad laten noteren – bleef de hele tijd stil aanwezig, maar wel betrokken </a:t>
            </a:r>
          </a:p>
          <a:p>
            <a:pPr marL="0" indent="0">
              <a:buFont typeface="Arial" panose="020B0604020202020204" pitchFamily="34" charset="0"/>
              <a:buNone/>
            </a:pPr>
            <a:r>
              <a:rPr lang="nl-BE" sz="1300" dirty="0"/>
              <a:t>	</a:t>
            </a:r>
          </a:p>
          <a:p>
            <a:pPr marL="0" indent="0">
              <a:buFont typeface="Arial" panose="020B0604020202020204" pitchFamily="34" charset="0"/>
              <a:buNone/>
            </a:pPr>
            <a:r>
              <a:rPr lang="nl-BE" sz="1300" dirty="0">
                <a:solidFill>
                  <a:schemeClr val="accent1"/>
                </a:solidFill>
              </a:rPr>
              <a:t>Case-leerling B</a:t>
            </a:r>
            <a:r>
              <a:rPr lang="nl-BE" sz="1300" dirty="0"/>
              <a:t>	</a:t>
            </a:r>
          </a:p>
          <a:p>
            <a:pPr marL="0" indent="0">
              <a:buFont typeface="Arial" panose="020B0604020202020204" pitchFamily="34" charset="0"/>
              <a:buNone/>
            </a:pPr>
            <a:r>
              <a:rPr lang="nl-BE" sz="1300" dirty="0"/>
              <a:t>Heeft de werkwijze duidelijk begrepen – heeft ingezien hoe je </a:t>
            </a:r>
            <a:r>
              <a:rPr lang="nl-BE" sz="1300" dirty="0" err="1"/>
              <a:t>letterrekenen</a:t>
            </a:r>
            <a:r>
              <a:rPr lang="nl-BE" sz="1300" dirty="0"/>
              <a:t> kan toepassen bij het verklaren van een goocheltruc – nam niet het positieve  leiderschap aan in de groep, liet zich snel afleiden door medeleerlingen  - verstond de redenering wel : kon een duidelijk eindverhaal vertellen aan de klasgroep</a:t>
            </a:r>
          </a:p>
          <a:p>
            <a:pPr marL="0" indent="0">
              <a:buFont typeface="Arial" panose="020B0604020202020204" pitchFamily="34" charset="0"/>
              <a:buNone/>
            </a:pPr>
            <a:r>
              <a:rPr lang="nl-BE" sz="1300" dirty="0"/>
              <a:t>	</a:t>
            </a:r>
          </a:p>
          <a:p>
            <a:endParaRPr lang="nl-BE" sz="1300" dirty="0"/>
          </a:p>
        </p:txBody>
      </p:sp>
      <p:sp>
        <p:nvSpPr>
          <p:cNvPr id="9" name="Tijdelijke aanduiding voor inhoud 5">
            <a:extLst>
              <a:ext uri="{FF2B5EF4-FFF2-40B4-BE49-F238E27FC236}">
                <a16:creationId xmlns:a16="http://schemas.microsoft.com/office/drawing/2014/main" id="{809AA1FD-7AE0-42A3-BB57-EB0A781F011E}"/>
              </a:ext>
            </a:extLst>
          </p:cNvPr>
          <p:cNvSpPr txBox="1">
            <a:spLocks/>
          </p:cNvSpPr>
          <p:nvPr/>
        </p:nvSpPr>
        <p:spPr>
          <a:xfrm>
            <a:off x="8752525" y="1690577"/>
            <a:ext cx="3066141" cy="49160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1200" dirty="0">
                <a:solidFill>
                  <a:schemeClr val="accent1"/>
                </a:solidFill>
              </a:rPr>
              <a:t>Case-leerling D</a:t>
            </a:r>
            <a:r>
              <a:rPr lang="nl-BE" sz="1200" dirty="0"/>
              <a:t>	</a:t>
            </a:r>
          </a:p>
          <a:p>
            <a:pPr marL="0" indent="0">
              <a:buFont typeface="Arial" panose="020B0604020202020204" pitchFamily="34" charset="0"/>
              <a:buNone/>
            </a:pPr>
            <a:r>
              <a:rPr lang="nl-BE" sz="1200" dirty="0"/>
              <a:t>Heeft de werkwijze duidelijk begrepen – heeft ingezien hoe je </a:t>
            </a:r>
            <a:r>
              <a:rPr lang="nl-BE" sz="1200" dirty="0" err="1"/>
              <a:t>letterrekenen</a:t>
            </a:r>
            <a:r>
              <a:rPr lang="nl-BE" sz="1200" dirty="0"/>
              <a:t> kan toepassen bij het verklaren van een goocheltruc (het groepje waar ze in zat had dit overzichtelijk op het papier genoteerd en zij was duidelijk betrokken bij het noteren hiervan) </a:t>
            </a:r>
          </a:p>
          <a:p>
            <a:pPr marL="0" indent="0">
              <a:buFont typeface="Arial" panose="020B0604020202020204" pitchFamily="34" charset="0"/>
              <a:buNone/>
            </a:pPr>
            <a:r>
              <a:rPr lang="nl-BE" sz="1200" dirty="0"/>
              <a:t>	</a:t>
            </a:r>
          </a:p>
          <a:p>
            <a:pPr marL="0" indent="0">
              <a:buFont typeface="Arial" panose="020B0604020202020204" pitchFamily="34" charset="0"/>
              <a:buNone/>
            </a:pPr>
            <a:r>
              <a:rPr lang="nl-BE" sz="1200" dirty="0">
                <a:solidFill>
                  <a:schemeClr val="accent1"/>
                </a:solidFill>
              </a:rPr>
              <a:t>case-leerling E	</a:t>
            </a:r>
          </a:p>
          <a:p>
            <a:pPr marL="0" indent="0">
              <a:buFont typeface="Arial" panose="020B0604020202020204" pitchFamily="34" charset="0"/>
              <a:buNone/>
            </a:pPr>
            <a:r>
              <a:rPr lang="nl-BE" sz="1200" dirty="0"/>
              <a:t>Heeft de werkwijze duidelijk begrepen – heeft ingezien hoe je </a:t>
            </a:r>
            <a:r>
              <a:rPr lang="nl-BE" sz="1200" dirty="0" err="1"/>
              <a:t>letterrekenen</a:t>
            </a:r>
            <a:r>
              <a:rPr lang="nl-BE" sz="1200" dirty="0"/>
              <a:t> kan toepassen bij het verklaren van een goocheltruc (het groepje waar ze in zat had dit overzichtelijk op het papier genoteerd en zij was duidelijk betrokken bij het noteren hiervan)</a:t>
            </a:r>
          </a:p>
          <a:p>
            <a:pPr marL="0" indent="0">
              <a:buFont typeface="Arial" panose="020B0604020202020204" pitchFamily="34" charset="0"/>
              <a:buNone/>
            </a:pPr>
            <a:r>
              <a:rPr lang="nl-BE" sz="1200" dirty="0"/>
              <a:t>	</a:t>
            </a:r>
          </a:p>
          <a:p>
            <a:pPr marL="0" indent="0">
              <a:buFont typeface="Arial" panose="020B0604020202020204" pitchFamily="34" charset="0"/>
              <a:buNone/>
            </a:pPr>
            <a:r>
              <a:rPr lang="nl-BE" sz="1200" dirty="0">
                <a:solidFill>
                  <a:schemeClr val="accent1"/>
                </a:solidFill>
              </a:rPr>
              <a:t>case-leerling F</a:t>
            </a:r>
            <a:r>
              <a:rPr lang="nl-BE" sz="1200" dirty="0"/>
              <a:t>	</a:t>
            </a:r>
          </a:p>
          <a:p>
            <a:pPr marL="0" indent="0">
              <a:buFont typeface="Arial" panose="020B0604020202020204" pitchFamily="34" charset="0"/>
              <a:buNone/>
            </a:pPr>
            <a:r>
              <a:rPr lang="nl-BE" sz="1200" dirty="0"/>
              <a:t>Heeft aan zijn remediëringsoefeningen gewerkt, maar of het zinvol is geweest? Heeft geen papier gebruikt en het waren nochtans oefeningen waarvoor </a:t>
            </a:r>
            <a:r>
              <a:rPr lang="nl-BE" sz="1100" dirty="0"/>
              <a:t>papier handig was om tussenstappen te noteren		</a:t>
            </a:r>
          </a:p>
          <a:p>
            <a:pPr marL="0" indent="0">
              <a:buFont typeface="Arial" panose="020B0604020202020204" pitchFamily="34" charset="0"/>
              <a:buNone/>
            </a:pPr>
            <a:endParaRPr lang="nl-BE" sz="1100" dirty="0"/>
          </a:p>
        </p:txBody>
      </p:sp>
    </p:spTree>
    <p:extLst>
      <p:ext uri="{BB962C8B-B14F-4D97-AF65-F5344CB8AC3E}">
        <p14:creationId xmlns:p14="http://schemas.microsoft.com/office/powerpoint/2010/main" val="700799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el 1">
            <a:extLst>
              <a:ext uri="{FF2B5EF4-FFF2-40B4-BE49-F238E27FC236}">
                <a16:creationId xmlns:a16="http://schemas.microsoft.com/office/drawing/2014/main" id="{1B3693B1-E0EF-4942-B593-DC5D292AC3FA}"/>
              </a:ext>
            </a:extLst>
          </p:cNvPr>
          <p:cNvSpPr txBox="1">
            <a:spLocks/>
          </p:cNvSpPr>
          <p:nvPr/>
        </p:nvSpPr>
        <p:spPr>
          <a:xfrm>
            <a:off x="247550" y="1927754"/>
            <a:ext cx="3783030" cy="49302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solidFill>
                  <a:schemeClr val="accent1"/>
                </a:solidFill>
              </a:rPr>
              <a:t>Gelijkenissen / verschillen tussen case-leerlingen:</a:t>
            </a:r>
          </a:p>
        </p:txBody>
      </p:sp>
      <p:sp>
        <p:nvSpPr>
          <p:cNvPr id="10" name="Tijdelijke aanduiding voor inhoud 5">
            <a:extLst>
              <a:ext uri="{FF2B5EF4-FFF2-40B4-BE49-F238E27FC236}">
                <a16:creationId xmlns:a16="http://schemas.microsoft.com/office/drawing/2014/main" id="{33135BFA-632D-414B-A1C3-9B0102ED37FB}"/>
              </a:ext>
            </a:extLst>
          </p:cNvPr>
          <p:cNvSpPr txBox="1">
            <a:spLocks/>
          </p:cNvSpPr>
          <p:nvPr/>
        </p:nvSpPr>
        <p:spPr>
          <a:xfrm>
            <a:off x="5495225" y="738619"/>
            <a:ext cx="6377769" cy="493024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400"/>
              <a:t>2 case-lln die de wiskundige verklaring echt wel appreciëren</a:t>
            </a:r>
          </a:p>
          <a:p>
            <a:r>
              <a:rPr lang="nl-BE" sz="2400"/>
              <a:t>3 case-lln die het bord-voorbeeld echt wel gebruiken in hun eigen redenering</a:t>
            </a:r>
          </a:p>
          <a:p>
            <a:r>
              <a:rPr lang="nl-BE" sz="2400"/>
              <a:t> groepswerk was meerwaarde – omwille van overleg</a:t>
            </a:r>
          </a:p>
          <a:p>
            <a:r>
              <a:rPr lang="nl-BE" sz="2400"/>
              <a:t>het eerste klassikale voorbeeld was nodig – lln. gaven niet aan dat dat overbodig was / vervelend moment was</a:t>
            </a:r>
          </a:p>
          <a:p>
            <a:r>
              <a:rPr lang="nl-BE" sz="2400"/>
              <a:t> remediëringsoefeningen online: meerwaarde</a:t>
            </a:r>
            <a:endParaRPr lang="nl-BE" sz="2400" dirty="0"/>
          </a:p>
        </p:txBody>
      </p:sp>
    </p:spTree>
    <p:extLst>
      <p:ext uri="{BB962C8B-B14F-4D97-AF65-F5344CB8AC3E}">
        <p14:creationId xmlns:p14="http://schemas.microsoft.com/office/powerpoint/2010/main" val="1737474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90E4590-0FA9-4852-8CB7-E4CA9B1B3CAF}"/>
              </a:ext>
            </a:extLst>
          </p:cNvPr>
          <p:cNvSpPr>
            <a:spLocks noGrp="1"/>
          </p:cNvSpPr>
          <p:nvPr>
            <p:ph type="title"/>
          </p:nvPr>
        </p:nvSpPr>
        <p:spPr>
          <a:xfrm>
            <a:off x="1179226" y="826680"/>
            <a:ext cx="9833548" cy="1325563"/>
          </a:xfrm>
        </p:spPr>
        <p:txBody>
          <a:bodyPr>
            <a:normAutofit/>
          </a:bodyPr>
          <a:lstStyle/>
          <a:p>
            <a:pPr algn="ctr"/>
            <a:r>
              <a:rPr lang="nl-BE" sz="4000">
                <a:solidFill>
                  <a:srgbClr val="FFFFFF"/>
                </a:solidFill>
              </a:rPr>
              <a:t>Verrassingen ?</a:t>
            </a:r>
          </a:p>
        </p:txBody>
      </p:sp>
      <p:graphicFrame>
        <p:nvGraphicFramePr>
          <p:cNvPr id="5" name="Tijdelijke aanduiding voor inhoud 2">
            <a:extLst>
              <a:ext uri="{FF2B5EF4-FFF2-40B4-BE49-F238E27FC236}">
                <a16:creationId xmlns:a16="http://schemas.microsoft.com/office/drawing/2014/main" id="{13FBB7F3-3E8B-4DFF-89DB-23F0FA92A471}"/>
              </a:ext>
            </a:extLst>
          </p:cNvPr>
          <p:cNvGraphicFramePr>
            <a:graphicFrameLocks noGrp="1"/>
          </p:cNvGraphicFramePr>
          <p:nvPr>
            <p:ph idx="1"/>
            <p:extLst>
              <p:ext uri="{D42A27DB-BD31-4B8C-83A1-F6EECF244321}">
                <p14:modId xmlns:p14="http://schemas.microsoft.com/office/powerpoint/2010/main" val="3877831636"/>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9026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06212-AD70-4031-BCDB-A0EB98622118}"/>
              </a:ext>
            </a:extLst>
          </p:cNvPr>
          <p:cNvSpPr>
            <a:spLocks noGrp="1"/>
          </p:cNvSpPr>
          <p:nvPr>
            <p:ph type="title"/>
          </p:nvPr>
        </p:nvSpPr>
        <p:spPr>
          <a:xfrm>
            <a:off x="838200" y="365125"/>
            <a:ext cx="10515600" cy="1325563"/>
          </a:xfrm>
        </p:spPr>
        <p:txBody>
          <a:bodyPr>
            <a:normAutofit/>
          </a:bodyPr>
          <a:lstStyle/>
          <a:p>
            <a:r>
              <a:rPr lang="nl-BE"/>
              <a:t>Positieve vaststellingen? </a:t>
            </a:r>
          </a:p>
        </p:txBody>
      </p:sp>
      <p:graphicFrame>
        <p:nvGraphicFramePr>
          <p:cNvPr id="5" name="Tijdelijke aanduiding voor inhoud 2">
            <a:extLst>
              <a:ext uri="{FF2B5EF4-FFF2-40B4-BE49-F238E27FC236}">
                <a16:creationId xmlns:a16="http://schemas.microsoft.com/office/drawing/2014/main" id="{97389FF5-2F27-4B53-8CB1-7A648FCE0089}"/>
              </a:ext>
            </a:extLst>
          </p:cNvPr>
          <p:cNvGraphicFramePr>
            <a:graphicFrameLocks noGrp="1"/>
          </p:cNvGraphicFramePr>
          <p:nvPr>
            <p:ph idx="1"/>
            <p:extLst>
              <p:ext uri="{D42A27DB-BD31-4B8C-83A1-F6EECF244321}">
                <p14:modId xmlns:p14="http://schemas.microsoft.com/office/powerpoint/2010/main" val="2458001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0641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65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D5499F-34E3-4A7A-8205-35908CA51475}"/>
              </a:ext>
            </a:extLst>
          </p:cNvPr>
          <p:cNvSpPr>
            <a:spLocks noGrp="1"/>
          </p:cNvSpPr>
          <p:nvPr>
            <p:ph type="title"/>
          </p:nvPr>
        </p:nvSpPr>
        <p:spPr>
          <a:xfrm>
            <a:off x="316807" y="1473409"/>
            <a:ext cx="3867266" cy="3799964"/>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r>
              <a:rPr lang="en-US" sz="3600" kern="1200" dirty="0" err="1">
                <a:solidFill>
                  <a:srgbClr val="FFFFFF"/>
                </a:solidFill>
                <a:latin typeface="+mj-lt"/>
                <a:ea typeface="+mj-ea"/>
                <a:cs typeface="+mj-cs"/>
              </a:rPr>
              <a:t>Stap</a:t>
            </a:r>
            <a:r>
              <a:rPr lang="en-US" sz="3600" kern="1200" dirty="0">
                <a:solidFill>
                  <a:srgbClr val="FFFFFF"/>
                </a:solidFill>
                <a:latin typeface="+mj-lt"/>
                <a:ea typeface="+mj-ea"/>
                <a:cs typeface="+mj-cs"/>
              </a:rPr>
              <a:t> 5 : </a:t>
            </a:r>
            <a:r>
              <a:rPr lang="en-US" sz="3600" kern="1200" dirty="0" err="1">
                <a:solidFill>
                  <a:srgbClr val="FFFFFF"/>
                </a:solidFill>
                <a:latin typeface="+mj-lt"/>
                <a:ea typeface="+mj-ea"/>
                <a:cs typeface="+mj-cs"/>
              </a:rPr>
              <a:t>Onderzoeks</a:t>
            </a:r>
            <a:r>
              <a:rPr lang="en-US" sz="3600" kern="1200" dirty="0">
                <a:solidFill>
                  <a:srgbClr val="FFFFFF"/>
                </a:solidFill>
                <a:latin typeface="+mj-lt"/>
                <a:ea typeface="+mj-ea"/>
                <a:cs typeface="+mj-cs"/>
              </a:rPr>
              <a:t>-les </a:t>
            </a:r>
            <a:r>
              <a:rPr lang="en-US" sz="3600" kern="1200" dirty="0" err="1">
                <a:solidFill>
                  <a:srgbClr val="FFFFFF"/>
                </a:solidFill>
                <a:latin typeface="+mj-lt"/>
                <a:ea typeface="+mj-ea"/>
                <a:cs typeface="+mj-cs"/>
              </a:rPr>
              <a:t>herzien</a:t>
            </a:r>
            <a:endParaRPr lang="en-US" sz="3600" kern="1200" dirty="0">
              <a:solidFill>
                <a:srgbClr val="FFFFFF"/>
              </a:solidFill>
              <a:latin typeface="+mj-lt"/>
              <a:ea typeface="+mj-ea"/>
              <a:cs typeface="+mj-cs"/>
            </a:endParaRPr>
          </a:p>
        </p:txBody>
      </p:sp>
      <p:pic>
        <p:nvPicPr>
          <p:cNvPr id="5122" name="Picture 2" descr="Afbeeldingsresultaat voor bespreken">
            <a:extLst>
              <a:ext uri="{FF2B5EF4-FFF2-40B4-BE49-F238E27FC236}">
                <a16:creationId xmlns:a16="http://schemas.microsoft.com/office/drawing/2014/main" id="{986066A6-2101-4D19-9556-87B2D95B12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83492" y="1150136"/>
            <a:ext cx="6089307" cy="422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689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06212-AD70-4031-BCDB-A0EB98622118}"/>
              </a:ext>
            </a:extLst>
          </p:cNvPr>
          <p:cNvSpPr>
            <a:spLocks noGrp="1"/>
          </p:cNvSpPr>
          <p:nvPr>
            <p:ph type="title"/>
          </p:nvPr>
        </p:nvSpPr>
        <p:spPr>
          <a:xfrm>
            <a:off x="320964" y="130680"/>
            <a:ext cx="10515600" cy="1325563"/>
          </a:xfrm>
        </p:spPr>
        <p:txBody>
          <a:bodyPr>
            <a:normAutofit/>
          </a:bodyPr>
          <a:lstStyle/>
          <a:p>
            <a:r>
              <a:rPr lang="nl-BE" dirty="0"/>
              <a:t>Tips voor de volgende les : </a:t>
            </a:r>
          </a:p>
        </p:txBody>
      </p:sp>
      <p:graphicFrame>
        <p:nvGraphicFramePr>
          <p:cNvPr id="5" name="Tijdelijke aanduiding voor inhoud 2">
            <a:extLst>
              <a:ext uri="{FF2B5EF4-FFF2-40B4-BE49-F238E27FC236}">
                <a16:creationId xmlns:a16="http://schemas.microsoft.com/office/drawing/2014/main" id="{97389FF5-2F27-4B53-8CB1-7A648FCE0089}"/>
              </a:ext>
            </a:extLst>
          </p:cNvPr>
          <p:cNvGraphicFramePr>
            <a:graphicFrameLocks noGrp="1"/>
          </p:cNvGraphicFramePr>
          <p:nvPr>
            <p:ph idx="1"/>
            <p:extLst>
              <p:ext uri="{D42A27DB-BD31-4B8C-83A1-F6EECF244321}">
                <p14:modId xmlns:p14="http://schemas.microsoft.com/office/powerpoint/2010/main" val="1761160491"/>
              </p:ext>
            </p:extLst>
          </p:nvPr>
        </p:nvGraphicFramePr>
        <p:xfrm>
          <a:off x="140386" y="1456243"/>
          <a:ext cx="10515600" cy="2312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ijdelijke aanduiding voor inhoud 2">
            <a:extLst>
              <a:ext uri="{FF2B5EF4-FFF2-40B4-BE49-F238E27FC236}">
                <a16:creationId xmlns:a16="http://schemas.microsoft.com/office/drawing/2014/main" id="{3B05A7EE-BD7C-4002-84F8-9737C3496EE2}"/>
              </a:ext>
            </a:extLst>
          </p:cNvPr>
          <p:cNvGraphicFramePr>
            <a:graphicFrameLocks/>
          </p:cNvGraphicFramePr>
          <p:nvPr>
            <p:extLst>
              <p:ext uri="{D42A27DB-BD31-4B8C-83A1-F6EECF244321}">
                <p14:modId xmlns:p14="http://schemas.microsoft.com/office/powerpoint/2010/main" val="3280804734"/>
              </p:ext>
            </p:extLst>
          </p:nvPr>
        </p:nvGraphicFramePr>
        <p:xfrm>
          <a:off x="140386" y="4140612"/>
          <a:ext cx="10515600" cy="23124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3159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848E067C-9103-4B19-A6D5-6C9FAAC7D6FC}"/>
              </a:ext>
            </a:extLst>
          </p:cNvPr>
          <p:cNvSpPr>
            <a:spLocks noGrp="1"/>
          </p:cNvSpPr>
          <p:nvPr>
            <p:ph type="title"/>
          </p:nvPr>
        </p:nvSpPr>
        <p:spPr>
          <a:xfrm>
            <a:off x="2555631" y="729016"/>
            <a:ext cx="7080738" cy="3974124"/>
          </a:xfrm>
        </p:spPr>
        <p:txBody>
          <a:bodyPr>
            <a:normAutofit/>
          </a:bodyPr>
          <a:lstStyle/>
          <a:p>
            <a:pPr algn="ctr"/>
            <a:r>
              <a:rPr lang="nl-BE" sz="5400" dirty="0">
                <a:solidFill>
                  <a:schemeClr val="bg1">
                    <a:lumMod val="95000"/>
                    <a:lumOff val="5000"/>
                  </a:schemeClr>
                </a:solidFill>
              </a:rPr>
              <a:t>LES 2 :  Transformaties gebruiken bij meetkundige probleemstellingen.</a:t>
            </a:r>
          </a:p>
        </p:txBody>
      </p:sp>
      <p:sp>
        <p:nvSpPr>
          <p:cNvPr id="3" name="Tijdelijke aanduiding voor inhoud 2">
            <a:extLst>
              <a:ext uri="{FF2B5EF4-FFF2-40B4-BE49-F238E27FC236}">
                <a16:creationId xmlns:a16="http://schemas.microsoft.com/office/drawing/2014/main" id="{66C3FE13-AF5C-491F-BE1D-0390327AA3AB}"/>
              </a:ext>
            </a:extLst>
          </p:cNvPr>
          <p:cNvSpPr>
            <a:spLocks noGrp="1"/>
          </p:cNvSpPr>
          <p:nvPr>
            <p:ph idx="4294967295"/>
          </p:nvPr>
        </p:nvSpPr>
        <p:spPr>
          <a:xfrm>
            <a:off x="735621" y="4524521"/>
            <a:ext cx="10515600" cy="4351338"/>
          </a:xfrm>
        </p:spPr>
        <p:txBody>
          <a:bodyPr>
            <a:normAutofit/>
          </a:bodyPr>
          <a:lstStyle/>
          <a:p>
            <a:pPr marL="0" indent="0">
              <a:buNone/>
            </a:pPr>
            <a:r>
              <a:rPr lang="nl-BE" dirty="0">
                <a:solidFill>
                  <a:srgbClr val="FF0000"/>
                </a:solidFill>
              </a:rPr>
              <a:t>Eigenschappen van de transformaties gebruiken om realistische meetkundige problemen aan de hand van een tekening aan te pakken + Voorstelling van “het drinkwaterprobleem”</a:t>
            </a:r>
          </a:p>
        </p:txBody>
      </p:sp>
    </p:spTree>
    <p:extLst>
      <p:ext uri="{BB962C8B-B14F-4D97-AF65-F5344CB8AC3E}">
        <p14:creationId xmlns:p14="http://schemas.microsoft.com/office/powerpoint/2010/main" val="22197499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65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D5499F-34E3-4A7A-8205-35908CA51475}"/>
              </a:ext>
            </a:extLst>
          </p:cNvPr>
          <p:cNvSpPr>
            <a:spLocks noGrp="1"/>
          </p:cNvSpPr>
          <p:nvPr>
            <p:ph type="title"/>
          </p:nvPr>
        </p:nvSpPr>
        <p:spPr>
          <a:xfrm>
            <a:off x="410398" y="1665372"/>
            <a:ext cx="3564917" cy="3410324"/>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3600" kern="1200" dirty="0" err="1">
                <a:solidFill>
                  <a:srgbClr val="FFFFFF"/>
                </a:solidFill>
                <a:latin typeface="+mj-lt"/>
                <a:ea typeface="+mj-ea"/>
                <a:cs typeface="+mj-cs"/>
              </a:rPr>
              <a:t>Stap</a:t>
            </a:r>
            <a:r>
              <a:rPr lang="en-US" sz="3600" kern="1200" dirty="0">
                <a:solidFill>
                  <a:srgbClr val="FFFFFF"/>
                </a:solidFill>
                <a:latin typeface="+mj-lt"/>
                <a:ea typeface="+mj-ea"/>
                <a:cs typeface="+mj-cs"/>
              </a:rPr>
              <a:t> 1 : </a:t>
            </a:r>
            <a:r>
              <a:rPr lang="en-US" sz="3600" kern="1200" dirty="0" err="1">
                <a:solidFill>
                  <a:srgbClr val="FFFFFF"/>
                </a:solidFill>
                <a:latin typeface="+mj-lt"/>
                <a:ea typeface="+mj-ea"/>
                <a:cs typeface="+mj-cs"/>
              </a:rPr>
              <a:t>Onderzoeks</a:t>
            </a:r>
            <a:r>
              <a:rPr lang="en-US" sz="3600" kern="1200" dirty="0">
                <a:solidFill>
                  <a:srgbClr val="FFFFFF"/>
                </a:solidFill>
                <a:latin typeface="+mj-lt"/>
                <a:ea typeface="+mj-ea"/>
                <a:cs typeface="+mj-cs"/>
              </a:rPr>
              <a:t>-team</a:t>
            </a:r>
          </a:p>
        </p:txBody>
      </p:sp>
      <p:pic>
        <p:nvPicPr>
          <p:cNvPr id="2050" name="Picture 2" descr="Afbeeldingsresultaat voor team">
            <a:extLst>
              <a:ext uri="{FF2B5EF4-FFF2-40B4-BE49-F238E27FC236}">
                <a16:creationId xmlns:a16="http://schemas.microsoft.com/office/drawing/2014/main" id="{20B5AB64-F225-4129-AB53-C91505414C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21200" y="930244"/>
            <a:ext cx="7188199" cy="4680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291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47">
            <a:extLst>
              <a:ext uri="{FF2B5EF4-FFF2-40B4-BE49-F238E27FC236}">
                <a16:creationId xmlns:a16="http://schemas.microsoft.com/office/drawing/2014/main" id="{0BC9EFE1-D8CB-4668-9980-DB108327A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49">
            <a:extLst>
              <a:ext uri="{FF2B5EF4-FFF2-40B4-BE49-F238E27FC236}">
                <a16:creationId xmlns:a16="http://schemas.microsoft.com/office/drawing/2014/main" id="{7CBAE1BD-B8E4-4029-8AA2-C77E4FED9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el 6">
            <a:extLst>
              <a:ext uri="{FF2B5EF4-FFF2-40B4-BE49-F238E27FC236}">
                <a16:creationId xmlns:a16="http://schemas.microsoft.com/office/drawing/2014/main" id="{FD994E3F-9191-49C0-8AB9-3449BD59D58C}"/>
              </a:ext>
            </a:extLst>
          </p:cNvPr>
          <p:cNvSpPr>
            <a:spLocks noGrp="1"/>
          </p:cNvSpPr>
          <p:nvPr>
            <p:ph type="title" idx="4294967295"/>
          </p:nvPr>
        </p:nvSpPr>
        <p:spPr>
          <a:xfrm>
            <a:off x="6553851" y="1106725"/>
            <a:ext cx="5355562" cy="4462802"/>
          </a:xfrm>
        </p:spPr>
        <p:txBody>
          <a:bodyPr vert="horz" lIns="91440" tIns="45720" rIns="91440" bIns="45720" rtlCol="0" anchor="t">
            <a:normAutofit fontScale="90000"/>
          </a:bodyPr>
          <a:lstStyle/>
          <a:p>
            <a:r>
              <a:rPr lang="en-US" sz="3700" b="1" dirty="0" err="1">
                <a:solidFill>
                  <a:srgbClr val="000000"/>
                </a:solidFill>
              </a:rPr>
              <a:t>Groepsindeling</a:t>
            </a:r>
            <a:r>
              <a:rPr lang="en-US" sz="3700" b="1" dirty="0">
                <a:solidFill>
                  <a:srgbClr val="000000"/>
                </a:solidFill>
              </a:rPr>
              <a:t> : </a:t>
            </a:r>
            <a:br>
              <a:rPr lang="en-US" sz="3700" b="1" dirty="0">
                <a:solidFill>
                  <a:srgbClr val="000000"/>
                </a:solidFill>
              </a:rPr>
            </a:br>
            <a:r>
              <a:rPr lang="en-US" sz="3700" b="1" dirty="0">
                <a:solidFill>
                  <a:srgbClr val="000000"/>
                </a:solidFill>
              </a:rPr>
              <a:t/>
            </a:r>
            <a:br>
              <a:rPr lang="en-US" sz="3700" b="1" dirty="0">
                <a:solidFill>
                  <a:srgbClr val="000000"/>
                </a:solidFill>
              </a:rPr>
            </a:br>
            <a:r>
              <a:rPr lang="en-US" sz="3700" b="1" dirty="0" err="1">
                <a:solidFill>
                  <a:srgbClr val="000000"/>
                </a:solidFill>
              </a:rPr>
              <a:t>Alle</a:t>
            </a:r>
            <a:r>
              <a:rPr lang="en-US" sz="3700" b="1" dirty="0">
                <a:solidFill>
                  <a:srgbClr val="000000"/>
                </a:solidFill>
              </a:rPr>
              <a:t> </a:t>
            </a:r>
            <a:r>
              <a:rPr lang="en-US" sz="3700" b="1" dirty="0" err="1">
                <a:solidFill>
                  <a:srgbClr val="000000"/>
                </a:solidFill>
              </a:rPr>
              <a:t>leerlingen</a:t>
            </a:r>
            <a:r>
              <a:rPr lang="en-US" sz="3700" b="1" dirty="0">
                <a:solidFill>
                  <a:srgbClr val="000000"/>
                </a:solidFill>
              </a:rPr>
              <a:t> </a:t>
            </a:r>
            <a:r>
              <a:rPr lang="en-US" sz="3700" b="1" dirty="0" err="1">
                <a:solidFill>
                  <a:srgbClr val="000000"/>
                </a:solidFill>
              </a:rPr>
              <a:t>volgen</a:t>
            </a:r>
            <a:r>
              <a:rPr lang="en-US" sz="3700" b="1" dirty="0">
                <a:solidFill>
                  <a:srgbClr val="000000"/>
                </a:solidFill>
              </a:rPr>
              <a:t> de </a:t>
            </a:r>
            <a:r>
              <a:rPr lang="en-US" sz="3700" b="1" dirty="0" err="1">
                <a:solidFill>
                  <a:srgbClr val="000000"/>
                </a:solidFill>
              </a:rPr>
              <a:t>vooropgestelde</a:t>
            </a:r>
            <a:r>
              <a:rPr lang="en-US" sz="3700" b="1" dirty="0">
                <a:solidFill>
                  <a:srgbClr val="000000"/>
                </a:solidFill>
              </a:rPr>
              <a:t> les.</a:t>
            </a:r>
            <a:br>
              <a:rPr lang="en-US" sz="3700" b="1" dirty="0">
                <a:solidFill>
                  <a:srgbClr val="000000"/>
                </a:solidFill>
              </a:rPr>
            </a:br>
            <a:r>
              <a:rPr lang="en-US" sz="3700" b="1" dirty="0">
                <a:solidFill>
                  <a:srgbClr val="000000"/>
                </a:solidFill>
              </a:rPr>
              <a:t/>
            </a:r>
            <a:br>
              <a:rPr lang="en-US" sz="3700" b="1" dirty="0">
                <a:solidFill>
                  <a:srgbClr val="000000"/>
                </a:solidFill>
              </a:rPr>
            </a:br>
            <a:r>
              <a:rPr lang="en-US" sz="3700" b="1" dirty="0" err="1">
                <a:solidFill>
                  <a:srgbClr val="000000"/>
                </a:solidFill>
              </a:rPr>
              <a:t>Groepen</a:t>
            </a:r>
            <a:r>
              <a:rPr lang="en-US" sz="3700" b="1" dirty="0">
                <a:solidFill>
                  <a:srgbClr val="000000"/>
                </a:solidFill>
              </a:rPr>
              <a:t> </a:t>
            </a:r>
            <a:r>
              <a:rPr lang="en-US" sz="3700" b="1" dirty="0" err="1">
                <a:solidFill>
                  <a:srgbClr val="000000"/>
                </a:solidFill>
              </a:rPr>
              <a:t>worden</a:t>
            </a:r>
            <a:r>
              <a:rPr lang="en-US" sz="3700" b="1" dirty="0">
                <a:solidFill>
                  <a:srgbClr val="000000"/>
                </a:solidFill>
              </a:rPr>
              <a:t> </a:t>
            </a:r>
            <a:r>
              <a:rPr lang="en-US" sz="3700" b="1" dirty="0" err="1">
                <a:solidFill>
                  <a:srgbClr val="000000"/>
                </a:solidFill>
              </a:rPr>
              <a:t>ingedeeld</a:t>
            </a:r>
            <a:r>
              <a:rPr lang="en-US" sz="3700" b="1" dirty="0">
                <a:solidFill>
                  <a:srgbClr val="000000"/>
                </a:solidFill>
              </a:rPr>
              <a:t> door </a:t>
            </a:r>
            <a:r>
              <a:rPr lang="en-US" sz="3700" b="1" dirty="0" err="1">
                <a:solidFill>
                  <a:srgbClr val="000000"/>
                </a:solidFill>
              </a:rPr>
              <a:t>leerkracht</a:t>
            </a:r>
            <a:r>
              <a:rPr lang="en-US" sz="3700" b="1" dirty="0">
                <a:solidFill>
                  <a:srgbClr val="000000"/>
                </a:solidFill>
              </a:rPr>
              <a:t> op basis van</a:t>
            </a:r>
            <a:br>
              <a:rPr lang="en-US" sz="3700" b="1" dirty="0">
                <a:solidFill>
                  <a:srgbClr val="000000"/>
                </a:solidFill>
              </a:rPr>
            </a:br>
            <a:r>
              <a:rPr lang="en-US" sz="3700" b="1" dirty="0">
                <a:solidFill>
                  <a:srgbClr val="000000"/>
                </a:solidFill>
              </a:rPr>
              <a:t>“</a:t>
            </a:r>
            <a:r>
              <a:rPr lang="en-US" sz="3700" b="1" dirty="0" err="1">
                <a:solidFill>
                  <a:srgbClr val="000000"/>
                </a:solidFill>
              </a:rPr>
              <a:t>veilige</a:t>
            </a:r>
            <a:r>
              <a:rPr lang="en-US" sz="3700" b="1" dirty="0">
                <a:solidFill>
                  <a:srgbClr val="000000"/>
                </a:solidFill>
              </a:rPr>
              <a:t>” </a:t>
            </a:r>
            <a:r>
              <a:rPr lang="en-US" sz="3700" b="1" dirty="0" err="1">
                <a:solidFill>
                  <a:srgbClr val="000000"/>
                </a:solidFill>
              </a:rPr>
              <a:t>leeromgeving</a:t>
            </a:r>
            <a:r>
              <a:rPr lang="en-US" sz="3700" b="1" dirty="0">
                <a:solidFill>
                  <a:srgbClr val="000000"/>
                </a:solidFill>
              </a:rPr>
              <a:t>. </a:t>
            </a:r>
            <a:br>
              <a:rPr lang="en-US" sz="3700" b="1" dirty="0">
                <a:solidFill>
                  <a:srgbClr val="000000"/>
                </a:solidFill>
              </a:rPr>
            </a:br>
            <a:endParaRPr lang="en-US" sz="3700" b="1" dirty="0">
              <a:solidFill>
                <a:srgbClr val="000000"/>
              </a:solidFill>
            </a:endParaRPr>
          </a:p>
        </p:txBody>
      </p:sp>
      <p:sp>
        <p:nvSpPr>
          <p:cNvPr id="6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4" descr="Afbeeldingsresultaat voor groepsindeling">
            <a:extLst>
              <a:ext uri="{FF2B5EF4-FFF2-40B4-BE49-F238E27FC236}">
                <a16:creationId xmlns:a16="http://schemas.microsoft.com/office/drawing/2014/main" id="{9D2A85EA-FAD2-4C78-BA07-4EBFE777F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907" y="2140328"/>
            <a:ext cx="3177453" cy="3177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573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Afbeeldingsresultaat voor planning">
            <a:extLst>
              <a:ext uri="{FF2B5EF4-FFF2-40B4-BE49-F238E27FC236}">
                <a16:creationId xmlns:a16="http://schemas.microsoft.com/office/drawing/2014/main" id="{C47D0306-D692-43C8-8C8B-F7F2A56D6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49" y="2220708"/>
            <a:ext cx="3661831" cy="2436782"/>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5777D3DA-0D66-4D04-9B24-588D465BF3C6}"/>
              </a:ext>
            </a:extLst>
          </p:cNvPr>
          <p:cNvPicPr>
            <a:picLocks noChangeAspect="1"/>
          </p:cNvPicPr>
          <p:nvPr/>
        </p:nvPicPr>
        <p:blipFill rotWithShape="1">
          <a:blip r:embed="rId4">
            <a:alphaModFix/>
          </a:blip>
          <a:srcRect t="1967" r="1" b="1186"/>
          <a:stretch/>
        </p:blipFill>
        <p:spPr>
          <a:xfrm>
            <a:off x="5320266" y="1023475"/>
            <a:ext cx="6773531" cy="3634016"/>
          </a:xfrm>
          <a:prstGeom prst="rect">
            <a:avLst/>
          </a:prstGeom>
        </p:spPr>
      </p:pic>
    </p:spTree>
    <p:extLst>
      <p:ext uri="{BB962C8B-B14F-4D97-AF65-F5344CB8AC3E}">
        <p14:creationId xmlns:p14="http://schemas.microsoft.com/office/powerpoint/2010/main" val="1769758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Afbeeldingsresultaat voor planning">
            <a:extLst>
              <a:ext uri="{FF2B5EF4-FFF2-40B4-BE49-F238E27FC236}">
                <a16:creationId xmlns:a16="http://schemas.microsoft.com/office/drawing/2014/main" id="{C47D0306-D692-43C8-8C8B-F7F2A56D6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49" y="2220708"/>
            <a:ext cx="3661831" cy="2436782"/>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6E90C032-7F16-4603-BD10-1F20A02EAD27}"/>
              </a:ext>
            </a:extLst>
          </p:cNvPr>
          <p:cNvSpPr/>
          <p:nvPr/>
        </p:nvSpPr>
        <p:spPr>
          <a:xfrm>
            <a:off x="5429786" y="531451"/>
            <a:ext cx="6096000" cy="2308324"/>
          </a:xfrm>
          <a:prstGeom prst="rect">
            <a:avLst/>
          </a:prstGeom>
        </p:spPr>
        <p:txBody>
          <a:bodyPr>
            <a:spAutoFit/>
          </a:bodyPr>
          <a:lstStyle/>
          <a:p>
            <a:r>
              <a:rPr lang="en-US" sz="3600" dirty="0"/>
              <a:t>1 </a:t>
            </a:r>
            <a:r>
              <a:rPr lang="en-US" sz="3600" dirty="0" err="1"/>
              <a:t>lln</a:t>
            </a:r>
            <a:r>
              <a:rPr lang="en-US" sz="3600" dirty="0"/>
              <a:t> per </a:t>
            </a:r>
            <a:r>
              <a:rPr lang="en-US" sz="3600" dirty="0" err="1"/>
              <a:t>groepje</a:t>
            </a:r>
            <a:r>
              <a:rPr lang="en-US" sz="3600" dirty="0"/>
              <a:t> </a:t>
            </a:r>
            <a:r>
              <a:rPr lang="en-US" sz="3600" dirty="0" err="1"/>
              <a:t>komt</a:t>
            </a:r>
            <a:r>
              <a:rPr lang="en-US" sz="3600" dirty="0"/>
              <a:t> </a:t>
            </a:r>
            <a:r>
              <a:rPr lang="en-US" sz="3600" dirty="0" err="1"/>
              <a:t>hun</a:t>
            </a:r>
            <a:r>
              <a:rPr lang="en-US" sz="3600" dirty="0"/>
              <a:t> </a:t>
            </a:r>
            <a:r>
              <a:rPr lang="en-US" sz="3600" dirty="0" err="1"/>
              <a:t>oplossingsweg</a:t>
            </a:r>
            <a:r>
              <a:rPr lang="en-US" sz="3600" dirty="0"/>
              <a:t> </a:t>
            </a:r>
            <a:r>
              <a:rPr lang="en-US" sz="3600" dirty="0" err="1"/>
              <a:t>tonen</a:t>
            </a:r>
            <a:r>
              <a:rPr lang="en-US" sz="3600" dirty="0"/>
              <a:t> </a:t>
            </a:r>
            <a:r>
              <a:rPr lang="en-US" sz="3600" dirty="0" err="1"/>
              <a:t>en</a:t>
            </a:r>
            <a:r>
              <a:rPr lang="en-US" sz="3600" dirty="0"/>
              <a:t> </a:t>
            </a:r>
            <a:r>
              <a:rPr lang="en-US" sz="3600" dirty="0" err="1"/>
              <a:t>toelichten</a:t>
            </a:r>
            <a:r>
              <a:rPr lang="en-US" sz="3600" dirty="0"/>
              <a:t>.  Wie </a:t>
            </a:r>
            <a:r>
              <a:rPr lang="en-US" sz="3600" dirty="0" err="1"/>
              <a:t>heeft</a:t>
            </a:r>
            <a:r>
              <a:rPr lang="en-US" sz="3600" dirty="0"/>
              <a:t> de </a:t>
            </a:r>
            <a:r>
              <a:rPr lang="en-US" sz="3600" dirty="0" err="1"/>
              <a:t>kortste</a:t>
            </a:r>
            <a:r>
              <a:rPr lang="en-US" sz="3600" dirty="0"/>
              <a:t> </a:t>
            </a:r>
            <a:r>
              <a:rPr lang="en-US" sz="3600" dirty="0" err="1"/>
              <a:t>weg</a:t>
            </a:r>
            <a:r>
              <a:rPr lang="en-US" sz="3600" dirty="0"/>
              <a:t> </a:t>
            </a:r>
            <a:r>
              <a:rPr lang="en-US" sz="3600" dirty="0" err="1"/>
              <a:t>gevonden</a:t>
            </a:r>
            <a:r>
              <a:rPr lang="en-US" sz="3600" dirty="0"/>
              <a:t>?</a:t>
            </a:r>
            <a:endParaRPr lang="nl-BE" sz="3600" dirty="0"/>
          </a:p>
        </p:txBody>
      </p:sp>
      <p:pic>
        <p:nvPicPr>
          <p:cNvPr id="9" name="Afbeelding 8">
            <a:extLst>
              <a:ext uri="{FF2B5EF4-FFF2-40B4-BE49-F238E27FC236}">
                <a16:creationId xmlns:a16="http://schemas.microsoft.com/office/drawing/2014/main" id="{C0EE15F7-CB30-46D8-9CD0-32B5EBB2124C}"/>
              </a:ext>
            </a:extLst>
          </p:cNvPr>
          <p:cNvPicPr>
            <a:picLocks noChangeAspect="1"/>
          </p:cNvPicPr>
          <p:nvPr/>
        </p:nvPicPr>
        <p:blipFill>
          <a:blip r:embed="rId4"/>
          <a:stretch>
            <a:fillRect/>
          </a:stretch>
        </p:blipFill>
        <p:spPr>
          <a:xfrm>
            <a:off x="9266635" y="3062932"/>
            <a:ext cx="2925364" cy="3795068"/>
          </a:xfrm>
          <a:prstGeom prst="rect">
            <a:avLst/>
          </a:prstGeom>
        </p:spPr>
      </p:pic>
    </p:spTree>
    <p:extLst>
      <p:ext uri="{BB962C8B-B14F-4D97-AF65-F5344CB8AC3E}">
        <p14:creationId xmlns:p14="http://schemas.microsoft.com/office/powerpoint/2010/main" val="1295785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Afbeeldingsresultaat voor planning">
            <a:extLst>
              <a:ext uri="{FF2B5EF4-FFF2-40B4-BE49-F238E27FC236}">
                <a16:creationId xmlns:a16="http://schemas.microsoft.com/office/drawing/2014/main" id="{C47D0306-D692-43C8-8C8B-F7F2A56D6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49" y="2220708"/>
            <a:ext cx="3661831" cy="2436782"/>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inhoud 4">
            <a:extLst>
              <a:ext uri="{FF2B5EF4-FFF2-40B4-BE49-F238E27FC236}">
                <a16:creationId xmlns:a16="http://schemas.microsoft.com/office/drawing/2014/main" id="{3400586A-4554-409C-8931-B443E2965A0A}"/>
              </a:ext>
            </a:extLst>
          </p:cNvPr>
          <p:cNvSpPr txBox="1">
            <a:spLocks/>
          </p:cNvSpPr>
          <p:nvPr/>
        </p:nvSpPr>
        <p:spPr>
          <a:xfrm>
            <a:off x="6291727" y="1609118"/>
            <a:ext cx="3821758" cy="3197679"/>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1800" dirty="0"/>
          </a:p>
          <a:p>
            <a:endParaRPr lang="nl-BE" sz="1800" dirty="0"/>
          </a:p>
        </p:txBody>
      </p:sp>
      <p:sp>
        <p:nvSpPr>
          <p:cNvPr id="2" name="Rechthoek 1">
            <a:extLst>
              <a:ext uri="{FF2B5EF4-FFF2-40B4-BE49-F238E27FC236}">
                <a16:creationId xmlns:a16="http://schemas.microsoft.com/office/drawing/2014/main" id="{62199D35-0091-4B70-95F0-EA29C92EEACD}"/>
              </a:ext>
            </a:extLst>
          </p:cNvPr>
          <p:cNvSpPr/>
          <p:nvPr/>
        </p:nvSpPr>
        <p:spPr>
          <a:xfrm>
            <a:off x="5000438" y="890699"/>
            <a:ext cx="6508577" cy="646331"/>
          </a:xfrm>
          <a:prstGeom prst="rect">
            <a:avLst/>
          </a:prstGeom>
        </p:spPr>
        <p:txBody>
          <a:bodyPr wrap="none">
            <a:spAutoFit/>
          </a:bodyPr>
          <a:lstStyle/>
          <a:p>
            <a:r>
              <a:rPr lang="nl-BE" sz="3600" dirty="0"/>
              <a:t>Klassikale uitleg i.v.m. kortste weg</a:t>
            </a:r>
          </a:p>
        </p:txBody>
      </p:sp>
      <p:pic>
        <p:nvPicPr>
          <p:cNvPr id="9" name="Afbeelding 8">
            <a:extLst>
              <a:ext uri="{FF2B5EF4-FFF2-40B4-BE49-F238E27FC236}">
                <a16:creationId xmlns:a16="http://schemas.microsoft.com/office/drawing/2014/main" id="{8D009B84-354C-417D-A9F6-B7369BDEF692}"/>
              </a:ext>
            </a:extLst>
          </p:cNvPr>
          <p:cNvPicPr>
            <a:picLocks noChangeAspect="1"/>
          </p:cNvPicPr>
          <p:nvPr/>
        </p:nvPicPr>
        <p:blipFill>
          <a:blip r:embed="rId4"/>
          <a:stretch>
            <a:fillRect/>
          </a:stretch>
        </p:blipFill>
        <p:spPr>
          <a:xfrm>
            <a:off x="5738580" y="1956016"/>
            <a:ext cx="5770435" cy="4183565"/>
          </a:xfrm>
          <a:prstGeom prst="rect">
            <a:avLst/>
          </a:prstGeom>
        </p:spPr>
      </p:pic>
    </p:spTree>
    <p:extLst>
      <p:ext uri="{BB962C8B-B14F-4D97-AF65-F5344CB8AC3E}">
        <p14:creationId xmlns:p14="http://schemas.microsoft.com/office/powerpoint/2010/main" val="4179894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Afbeeldingsresultaat voor planning">
            <a:extLst>
              <a:ext uri="{FF2B5EF4-FFF2-40B4-BE49-F238E27FC236}">
                <a16:creationId xmlns:a16="http://schemas.microsoft.com/office/drawing/2014/main" id="{C47D0306-D692-43C8-8C8B-F7F2A56D6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49" y="2220708"/>
            <a:ext cx="3661831" cy="2436782"/>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2D1137D8-4B87-41AC-B86A-5221E4D7828F}"/>
              </a:ext>
            </a:extLst>
          </p:cNvPr>
          <p:cNvSpPr/>
          <p:nvPr/>
        </p:nvSpPr>
        <p:spPr>
          <a:xfrm>
            <a:off x="5614876" y="738619"/>
            <a:ext cx="6329553" cy="5632311"/>
          </a:xfrm>
          <a:prstGeom prst="rect">
            <a:avLst/>
          </a:prstGeom>
        </p:spPr>
        <p:txBody>
          <a:bodyPr wrap="none">
            <a:spAutoFit/>
          </a:bodyPr>
          <a:lstStyle/>
          <a:p>
            <a:r>
              <a:rPr lang="nl-BE" sz="3600" dirty="0"/>
              <a:t>Zelfstandig in groep problemen </a:t>
            </a:r>
          </a:p>
          <a:p>
            <a:r>
              <a:rPr lang="nl-BE" sz="3600" dirty="0"/>
              <a:t>oplossen</a:t>
            </a:r>
          </a:p>
          <a:p>
            <a:endParaRPr lang="nl-BE" sz="3600" dirty="0"/>
          </a:p>
          <a:p>
            <a:r>
              <a:rPr lang="nl-BE" sz="3600" dirty="0"/>
              <a:t>Oplossingswegen op A3-bladen</a:t>
            </a:r>
          </a:p>
          <a:p>
            <a:endParaRPr lang="nl-BE" sz="3600" dirty="0"/>
          </a:p>
          <a:p>
            <a:r>
              <a:rPr lang="nl-BE" sz="3600" dirty="0"/>
              <a:t>Klassikaal bekijken van de </a:t>
            </a:r>
          </a:p>
          <a:p>
            <a:r>
              <a:rPr lang="nl-BE" sz="3600" dirty="0"/>
              <a:t>voorgestelde oplossingswegen</a:t>
            </a:r>
          </a:p>
          <a:p>
            <a:endParaRPr lang="nl-BE" sz="3600" dirty="0"/>
          </a:p>
          <a:p>
            <a:endParaRPr lang="nl-BE" sz="3600" dirty="0"/>
          </a:p>
          <a:p>
            <a:endParaRPr lang="nl-BE" sz="3600" dirty="0"/>
          </a:p>
        </p:txBody>
      </p:sp>
    </p:spTree>
    <p:extLst>
      <p:ext uri="{BB962C8B-B14F-4D97-AF65-F5344CB8AC3E}">
        <p14:creationId xmlns:p14="http://schemas.microsoft.com/office/powerpoint/2010/main" val="3759889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el 1">
            <a:extLst>
              <a:ext uri="{FF2B5EF4-FFF2-40B4-BE49-F238E27FC236}">
                <a16:creationId xmlns:a16="http://schemas.microsoft.com/office/drawing/2014/main" id="{1B3693B1-E0EF-4942-B593-DC5D292AC3FA}"/>
              </a:ext>
            </a:extLst>
          </p:cNvPr>
          <p:cNvSpPr txBox="1">
            <a:spLocks/>
          </p:cNvSpPr>
          <p:nvPr/>
        </p:nvSpPr>
        <p:spPr>
          <a:xfrm>
            <a:off x="166770" y="2662647"/>
            <a:ext cx="3783030" cy="49302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nl-BE" dirty="0">
                <a:solidFill>
                  <a:schemeClr val="accent1"/>
                </a:solidFill>
              </a:rPr>
              <a:t>Uitvoering  :</a:t>
            </a:r>
          </a:p>
        </p:txBody>
      </p:sp>
    </p:spTree>
    <p:extLst>
      <p:ext uri="{BB962C8B-B14F-4D97-AF65-F5344CB8AC3E}">
        <p14:creationId xmlns:p14="http://schemas.microsoft.com/office/powerpoint/2010/main" val="2412349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persoon, binnen, vloer&#10;&#10;Automatisch gegenereerde beschrijving">
            <a:extLst>
              <a:ext uri="{FF2B5EF4-FFF2-40B4-BE49-F238E27FC236}">
                <a16:creationId xmlns:a16="http://schemas.microsoft.com/office/drawing/2014/main" id="{8BB0A353-6315-41CE-A158-918F0CCE85F1}"/>
              </a:ext>
            </a:extLst>
          </p:cNvPr>
          <p:cNvPicPr>
            <a:picLocks noChangeAspect="1"/>
          </p:cNvPicPr>
          <p:nvPr/>
        </p:nvPicPr>
        <p:blipFill rotWithShape="1">
          <a:blip r:embed="rId2"/>
          <a:srcRect l="12919" r="44893"/>
          <a:stretch/>
        </p:blipFill>
        <p:spPr>
          <a:xfrm rot="5400000">
            <a:off x="2667000" y="-2667000"/>
            <a:ext cx="6858000" cy="12192000"/>
          </a:xfrm>
          <a:prstGeom prst="rect">
            <a:avLst/>
          </a:prstGeom>
        </p:spPr>
      </p:pic>
      <p:sp>
        <p:nvSpPr>
          <p:cNvPr id="1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AF0F2561-8333-468D-8BC2-29666137B187}"/>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Lln zelfstandig in groep aan de slag.</a:t>
            </a:r>
          </a:p>
        </p:txBody>
      </p:sp>
      <p:cxnSp>
        <p:nvCxnSpPr>
          <p:cNvPr id="17" name="Straight Connector 16">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990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3392435" y="-16485"/>
            <a:ext cx="8494766" cy="6863320"/>
          </a:xfrm>
          <a:prstGeom prst="rect">
            <a:avLst/>
          </a:prstGeom>
        </p:spPr>
      </p:pic>
      <p:sp>
        <p:nvSpPr>
          <p:cNvPr id="2" name="Titel 1">
            <a:extLst>
              <a:ext uri="{FF2B5EF4-FFF2-40B4-BE49-F238E27FC236}">
                <a16:creationId xmlns:a16="http://schemas.microsoft.com/office/drawing/2014/main" id="{F38CBB6E-D8C2-4ACA-A099-27A58190D8A5}"/>
              </a:ext>
            </a:extLst>
          </p:cNvPr>
          <p:cNvSpPr>
            <a:spLocks noGrp="1"/>
          </p:cNvSpPr>
          <p:nvPr>
            <p:ph type="title"/>
          </p:nvPr>
        </p:nvSpPr>
        <p:spPr>
          <a:xfrm>
            <a:off x="640080" y="640080"/>
            <a:ext cx="2752354" cy="2709275"/>
          </a:xfrm>
          <a:prstGeom prst="ellipse">
            <a:avLst/>
          </a:prstGeom>
          <a:solidFill>
            <a:srgbClr val="231815"/>
          </a:solidFill>
          <a:ln w="174625" cmpd="thinThick">
            <a:solidFill>
              <a:srgbClr val="231815"/>
            </a:solidFill>
          </a:ln>
        </p:spPr>
        <p:txBody>
          <a:bodyPr vert="horz" lIns="91440" tIns="45720" rIns="91440" bIns="45720" rtlCol="0" anchor="ctr">
            <a:normAutofit/>
          </a:bodyPr>
          <a:lstStyle/>
          <a:p>
            <a:pPr algn="ctr"/>
            <a:r>
              <a:rPr lang="en-US" sz="2000">
                <a:solidFill>
                  <a:srgbClr val="FFFFFF"/>
                </a:solidFill>
              </a:rPr>
              <a:t>Elkaars oplossingswegen vergelijken / bedenkingen geven :</a:t>
            </a:r>
          </a:p>
        </p:txBody>
      </p:sp>
      <p:sp>
        <p:nvSpPr>
          <p:cNvPr id="4" name="Tijdelijke aanduiding voor inhoud 3"/>
          <p:cNvSpPr>
            <a:spLocks noGrp="1"/>
          </p:cNvSpPr>
          <p:nvPr>
            <p:ph idx="1"/>
          </p:nvPr>
        </p:nvSpPr>
        <p:spPr/>
        <p:txBody>
          <a:bodyPr/>
          <a:lstStyle/>
          <a:p>
            <a:endParaRPr lang="en-GB"/>
          </a:p>
        </p:txBody>
      </p:sp>
    </p:spTree>
    <p:extLst>
      <p:ext uri="{BB962C8B-B14F-4D97-AF65-F5344CB8AC3E}">
        <p14:creationId xmlns:p14="http://schemas.microsoft.com/office/powerpoint/2010/main" val="16427918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65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D5499F-34E3-4A7A-8205-35908CA51475}"/>
              </a:ext>
            </a:extLst>
          </p:cNvPr>
          <p:cNvSpPr>
            <a:spLocks noGrp="1"/>
          </p:cNvSpPr>
          <p:nvPr>
            <p:ph type="title"/>
          </p:nvPr>
        </p:nvSpPr>
        <p:spPr>
          <a:xfrm>
            <a:off x="316807" y="1473409"/>
            <a:ext cx="3867266" cy="3799964"/>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r>
              <a:rPr lang="en-US" sz="3600" kern="1200" dirty="0" err="1">
                <a:solidFill>
                  <a:srgbClr val="FFFFFF"/>
                </a:solidFill>
                <a:latin typeface="+mj-lt"/>
                <a:ea typeface="+mj-ea"/>
                <a:cs typeface="+mj-cs"/>
              </a:rPr>
              <a:t>Stap</a:t>
            </a:r>
            <a:r>
              <a:rPr lang="en-US" sz="3600" kern="1200" dirty="0">
                <a:solidFill>
                  <a:srgbClr val="FFFFFF"/>
                </a:solidFill>
                <a:latin typeface="+mj-lt"/>
                <a:ea typeface="+mj-ea"/>
                <a:cs typeface="+mj-cs"/>
              </a:rPr>
              <a:t> 4 : </a:t>
            </a:r>
            <a:r>
              <a:rPr lang="en-US" sz="3600" dirty="0">
                <a:solidFill>
                  <a:srgbClr val="FFFFFF"/>
                </a:solidFill>
              </a:rPr>
              <a:t>De les </a:t>
            </a:r>
            <a:r>
              <a:rPr lang="en-US" sz="3600" dirty="0" err="1">
                <a:solidFill>
                  <a:srgbClr val="FFFFFF"/>
                </a:solidFill>
              </a:rPr>
              <a:t>nabespreken</a:t>
            </a:r>
            <a:endParaRPr lang="en-US" sz="3600" kern="1200" dirty="0">
              <a:solidFill>
                <a:srgbClr val="FFFFFF"/>
              </a:solidFill>
              <a:latin typeface="+mj-lt"/>
              <a:ea typeface="+mj-ea"/>
              <a:cs typeface="+mj-cs"/>
            </a:endParaRPr>
          </a:p>
        </p:txBody>
      </p:sp>
      <p:pic>
        <p:nvPicPr>
          <p:cNvPr id="5122" name="Picture 2" descr="Afbeeldingsresultaat voor bespreken">
            <a:extLst>
              <a:ext uri="{FF2B5EF4-FFF2-40B4-BE49-F238E27FC236}">
                <a16:creationId xmlns:a16="http://schemas.microsoft.com/office/drawing/2014/main" id="{986066A6-2101-4D19-9556-87B2D95B12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83492" y="1150136"/>
            <a:ext cx="6089307" cy="422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210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el 1">
            <a:extLst>
              <a:ext uri="{FF2B5EF4-FFF2-40B4-BE49-F238E27FC236}">
                <a16:creationId xmlns:a16="http://schemas.microsoft.com/office/drawing/2014/main" id="{1B3693B1-E0EF-4942-B593-DC5D292AC3FA}"/>
              </a:ext>
            </a:extLst>
          </p:cNvPr>
          <p:cNvSpPr txBox="1">
            <a:spLocks/>
          </p:cNvSpPr>
          <p:nvPr/>
        </p:nvSpPr>
        <p:spPr>
          <a:xfrm>
            <a:off x="373334" y="2515586"/>
            <a:ext cx="3783030" cy="49302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err="1">
                <a:solidFill>
                  <a:schemeClr val="accent1"/>
                </a:solidFill>
              </a:rPr>
              <a:t>Obervaties</a:t>
            </a:r>
            <a:r>
              <a:rPr lang="nl-BE" dirty="0">
                <a:solidFill>
                  <a:schemeClr val="accent1"/>
                </a:solidFill>
              </a:rPr>
              <a:t> case-leerlingen:</a:t>
            </a:r>
          </a:p>
        </p:txBody>
      </p:sp>
      <p:sp>
        <p:nvSpPr>
          <p:cNvPr id="10" name="Tijdelijke aanduiding voor inhoud 4">
            <a:extLst>
              <a:ext uri="{FF2B5EF4-FFF2-40B4-BE49-F238E27FC236}">
                <a16:creationId xmlns:a16="http://schemas.microsoft.com/office/drawing/2014/main" id="{FE6E47C4-44B6-4CB4-BB47-377A8B5D6768}"/>
              </a:ext>
            </a:extLst>
          </p:cNvPr>
          <p:cNvSpPr txBox="1">
            <a:spLocks/>
          </p:cNvSpPr>
          <p:nvPr/>
        </p:nvSpPr>
        <p:spPr>
          <a:xfrm>
            <a:off x="5373771" y="314097"/>
            <a:ext cx="3131251" cy="4363844"/>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1200" dirty="0">
                <a:solidFill>
                  <a:schemeClr val="accent1"/>
                </a:solidFill>
              </a:rPr>
              <a:t>Case-leerling A</a:t>
            </a:r>
            <a:r>
              <a:rPr lang="nl-BE" sz="1200" dirty="0"/>
              <a:t>	</a:t>
            </a:r>
          </a:p>
          <a:p>
            <a:pPr marL="0" indent="0">
              <a:buFont typeface="Arial" panose="020B0604020202020204" pitchFamily="34" charset="0"/>
              <a:buNone/>
            </a:pPr>
            <a:r>
              <a:rPr lang="nl-BE" sz="1200" dirty="0"/>
              <a:t> Vandaag heb ik A veel meer in zijn element gezien : hij voelde zich duidelijk op zijn gemak (hij sprak met medeleerlingen en soms was er al eens een lach)  en in het groepswerk nam hij meer initiatieven.  Tijdens het groepswerk deed hij voorstellen, moedigde hij medeleerlingen aan, ging hij actief op zoek.  Het groepswerk heeft hem vandaag het vertrouwen gegeven om meer actief zijn redeneringen te delen.  Dus opzet geslaagd.  Klassikaal bleef hij op de achtergrond.  		</a:t>
            </a:r>
          </a:p>
          <a:p>
            <a:pPr marL="0" indent="0">
              <a:buFont typeface="Arial" panose="020B0604020202020204" pitchFamily="34" charset="0"/>
              <a:buNone/>
            </a:pPr>
            <a:r>
              <a:rPr lang="nl-BE" sz="1200" dirty="0">
                <a:solidFill>
                  <a:schemeClr val="accent1"/>
                </a:solidFill>
              </a:rPr>
              <a:t>case-leerling B     </a:t>
            </a:r>
            <a:r>
              <a:rPr lang="nl-BE" sz="1200" dirty="0"/>
              <a:t>	</a:t>
            </a:r>
          </a:p>
          <a:p>
            <a:pPr marL="0" indent="0">
              <a:buFont typeface="Arial" panose="020B0604020202020204" pitchFamily="34" charset="0"/>
              <a:buNone/>
            </a:pPr>
            <a:r>
              <a:rPr lang="nl-BE" sz="1200" dirty="0"/>
              <a:t>B was zoals verwacht opnieuw enthousiast en nam graag de leiding over in zijn groepje.  Hij staat graag  voor de klas en deelt dan graag zijn ideeën.  Hij zorgt wel dat “de groep” een antwoord heeft, maar ik vermoed dat hij niet steeds alle groepsleden hierbij betrekt.  De nodige meetkundige inzichten gebruiken, ging minder snel dan verwacht.  Er waren groepjes “sneller” dan hem en dat frustreert hem (zie houding).  Op die momenten geeft hij wel niet op, integendeel je voelt dat hij dan net wil doorgaan.</a:t>
            </a:r>
          </a:p>
          <a:p>
            <a:pPr marL="0" indent="0">
              <a:buFont typeface="Arial" panose="020B0604020202020204" pitchFamily="34" charset="0"/>
              <a:buNone/>
            </a:pPr>
            <a:r>
              <a:rPr lang="nl-BE" sz="1100" dirty="0"/>
              <a:t>	</a:t>
            </a:r>
          </a:p>
        </p:txBody>
      </p:sp>
      <p:sp>
        <p:nvSpPr>
          <p:cNvPr id="11" name="Tijdelijke aanduiding voor inhoud 5">
            <a:extLst>
              <a:ext uri="{FF2B5EF4-FFF2-40B4-BE49-F238E27FC236}">
                <a16:creationId xmlns:a16="http://schemas.microsoft.com/office/drawing/2014/main" id="{03A52273-EB1D-4359-ABE8-40548B8DF39E}"/>
              </a:ext>
            </a:extLst>
          </p:cNvPr>
          <p:cNvSpPr txBox="1">
            <a:spLocks/>
          </p:cNvSpPr>
          <p:nvPr/>
        </p:nvSpPr>
        <p:spPr>
          <a:xfrm>
            <a:off x="8678550" y="2205704"/>
            <a:ext cx="3237292" cy="43638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1300" dirty="0">
                <a:solidFill>
                  <a:schemeClr val="accent1"/>
                </a:solidFill>
              </a:rPr>
              <a:t>Case-leerling D</a:t>
            </a:r>
            <a:r>
              <a:rPr lang="nl-BE" sz="1300" dirty="0"/>
              <a:t>	</a:t>
            </a:r>
          </a:p>
          <a:p>
            <a:pPr marL="0" indent="0">
              <a:buFont typeface="Arial" panose="020B0604020202020204" pitchFamily="34" charset="0"/>
              <a:buNone/>
            </a:pPr>
            <a:r>
              <a:rPr lang="nl-BE" sz="1300" dirty="0"/>
              <a:t>Deze leerling heeft het probleem begrepen – aandacht voor merktekens haalt ze niet uit de les als belangrijk, maar past ze wel toe bij het oplossen van het probleem (zelf goed aandacht aan besteed!)		</a:t>
            </a:r>
          </a:p>
          <a:p>
            <a:pPr marL="0" indent="0">
              <a:buFont typeface="Arial" panose="020B0604020202020204" pitchFamily="34" charset="0"/>
              <a:buNone/>
            </a:pPr>
            <a:r>
              <a:rPr lang="nl-BE" sz="1300" dirty="0">
                <a:solidFill>
                  <a:schemeClr val="accent1"/>
                </a:solidFill>
              </a:rPr>
              <a:t>case-leerling E</a:t>
            </a:r>
            <a:r>
              <a:rPr lang="nl-BE" sz="1300" dirty="0"/>
              <a:t>	</a:t>
            </a:r>
          </a:p>
          <a:p>
            <a:pPr marL="0" indent="0">
              <a:buFont typeface="Arial" panose="020B0604020202020204" pitchFamily="34" charset="0"/>
              <a:buNone/>
            </a:pPr>
            <a:r>
              <a:rPr lang="nl-BE" sz="1300" dirty="0"/>
              <a:t>Deze leerling heeft het probleem begrepen – ze toont opnieuw dat ze ook echt wel aandacht heeft voor </a:t>
            </a:r>
            <a:r>
              <a:rPr lang="nl-BE" sz="1300" dirty="0" err="1"/>
              <a:t>lln</a:t>
            </a:r>
            <a:r>
              <a:rPr lang="nl-BE" sz="1300" dirty="0"/>
              <a:t> die het soms wat moeilijker hebben		</a:t>
            </a:r>
          </a:p>
          <a:p>
            <a:pPr marL="0" indent="0">
              <a:buFont typeface="Arial" panose="020B0604020202020204" pitchFamily="34" charset="0"/>
              <a:buNone/>
            </a:pPr>
            <a:r>
              <a:rPr lang="nl-BE" sz="1300" dirty="0">
                <a:solidFill>
                  <a:schemeClr val="accent1"/>
                </a:solidFill>
              </a:rPr>
              <a:t>case-leerling F</a:t>
            </a:r>
            <a:r>
              <a:rPr lang="nl-BE" sz="1300" dirty="0"/>
              <a:t>	</a:t>
            </a:r>
          </a:p>
          <a:p>
            <a:pPr marL="0" indent="0">
              <a:buFont typeface="Arial" panose="020B0604020202020204" pitchFamily="34" charset="0"/>
              <a:buNone/>
            </a:pPr>
            <a:r>
              <a:rPr lang="nl-BE" sz="1300" dirty="0"/>
              <a:t>Deze leerling heeft zeker aandacht gehad voor de tussenstappen – de samenwerking binnen zijn groepje was niet zo goed, maar dat lag niet aan deze leerling.  Deze leerling heeft wel geprobeerd om samen te werken.		</a:t>
            </a:r>
          </a:p>
          <a:p>
            <a:pPr marL="0" indent="0">
              <a:buFont typeface="Arial" panose="020B0604020202020204" pitchFamily="34" charset="0"/>
              <a:buNone/>
            </a:pPr>
            <a:endParaRPr lang="nl-BE" sz="1300" dirty="0"/>
          </a:p>
        </p:txBody>
      </p:sp>
    </p:spTree>
    <p:extLst>
      <p:ext uri="{BB962C8B-B14F-4D97-AF65-F5344CB8AC3E}">
        <p14:creationId xmlns:p14="http://schemas.microsoft.com/office/powerpoint/2010/main" val="3610583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65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D5499F-34E3-4A7A-8205-35908CA51475}"/>
              </a:ext>
            </a:extLst>
          </p:cNvPr>
          <p:cNvSpPr>
            <a:spLocks noGrp="1"/>
          </p:cNvSpPr>
          <p:nvPr>
            <p:ph type="title"/>
          </p:nvPr>
        </p:nvSpPr>
        <p:spPr>
          <a:xfrm>
            <a:off x="162648" y="1630618"/>
            <a:ext cx="3682538" cy="3596764"/>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3600" kern="1200" dirty="0" err="1">
                <a:solidFill>
                  <a:srgbClr val="FFFFFF"/>
                </a:solidFill>
                <a:latin typeface="+mj-lt"/>
                <a:ea typeface="+mj-ea"/>
                <a:cs typeface="+mj-cs"/>
              </a:rPr>
              <a:t>Stap</a:t>
            </a:r>
            <a:r>
              <a:rPr lang="en-US" sz="3600" kern="1200" dirty="0">
                <a:solidFill>
                  <a:srgbClr val="FFFFFF"/>
                </a:solidFill>
                <a:latin typeface="+mj-lt"/>
                <a:ea typeface="+mj-ea"/>
                <a:cs typeface="+mj-cs"/>
              </a:rPr>
              <a:t> </a:t>
            </a:r>
            <a:r>
              <a:rPr lang="en-US" sz="3600" dirty="0">
                <a:solidFill>
                  <a:srgbClr val="FFFFFF"/>
                </a:solidFill>
              </a:rPr>
              <a:t>2</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Onderzoeks-vraag</a:t>
            </a:r>
            <a:r>
              <a:rPr lang="en-US" sz="3600" kern="1200" dirty="0">
                <a:solidFill>
                  <a:srgbClr val="FFFFFF"/>
                </a:solidFill>
                <a:latin typeface="+mj-lt"/>
                <a:ea typeface="+mj-ea"/>
                <a:cs typeface="+mj-cs"/>
              </a:rPr>
              <a:t> LS1</a:t>
            </a:r>
          </a:p>
        </p:txBody>
      </p:sp>
      <p:sp>
        <p:nvSpPr>
          <p:cNvPr id="4" name="Tijdelijke aanduiding voor inhoud 3">
            <a:extLst>
              <a:ext uri="{FF2B5EF4-FFF2-40B4-BE49-F238E27FC236}">
                <a16:creationId xmlns:a16="http://schemas.microsoft.com/office/drawing/2014/main" id="{AC49DC29-C7CC-4645-8DA0-5DF68AE51182}"/>
              </a:ext>
            </a:extLst>
          </p:cNvPr>
          <p:cNvSpPr>
            <a:spLocks noGrp="1"/>
          </p:cNvSpPr>
          <p:nvPr>
            <p:ph idx="1"/>
          </p:nvPr>
        </p:nvSpPr>
        <p:spPr>
          <a:xfrm>
            <a:off x="4032514" y="2314313"/>
            <a:ext cx="7382164" cy="3771613"/>
          </a:xfrm>
        </p:spPr>
        <p:txBody>
          <a:bodyPr/>
          <a:lstStyle/>
          <a:p>
            <a:pPr marL="0" indent="0">
              <a:buNone/>
            </a:pPr>
            <a:r>
              <a:rPr lang="nl-BE" dirty="0">
                <a:solidFill>
                  <a:srgbClr val="000000"/>
                </a:solidFill>
              </a:rPr>
              <a:t>Wij willen in deze </a:t>
            </a:r>
            <a:r>
              <a:rPr lang="nl-BE" dirty="0" err="1">
                <a:solidFill>
                  <a:srgbClr val="000000"/>
                </a:solidFill>
              </a:rPr>
              <a:t>Lesson</a:t>
            </a:r>
            <a:r>
              <a:rPr lang="nl-BE" dirty="0">
                <a:solidFill>
                  <a:srgbClr val="000000"/>
                </a:solidFill>
              </a:rPr>
              <a:t> </a:t>
            </a:r>
            <a:r>
              <a:rPr lang="nl-BE" dirty="0" err="1">
                <a:solidFill>
                  <a:srgbClr val="000000"/>
                </a:solidFill>
              </a:rPr>
              <a:t>Study</a:t>
            </a:r>
            <a:r>
              <a:rPr lang="nl-BE" dirty="0">
                <a:solidFill>
                  <a:srgbClr val="000000"/>
                </a:solidFill>
              </a:rPr>
              <a:t> focussen op de nood van de leerling om zich </a:t>
            </a:r>
            <a:r>
              <a:rPr lang="nl-BE" dirty="0">
                <a:solidFill>
                  <a:schemeClr val="accent1"/>
                </a:solidFill>
              </a:rPr>
              <a:t>competent</a:t>
            </a:r>
            <a:r>
              <a:rPr lang="nl-BE" dirty="0">
                <a:solidFill>
                  <a:srgbClr val="000000"/>
                </a:solidFill>
              </a:rPr>
              <a:t> te voelen en nagaan welk effect </a:t>
            </a:r>
            <a:r>
              <a:rPr lang="nl-BE" dirty="0">
                <a:solidFill>
                  <a:schemeClr val="accent1"/>
                </a:solidFill>
              </a:rPr>
              <a:t>het aanbieden van voorbeeldoefeningen </a:t>
            </a:r>
            <a:r>
              <a:rPr lang="nl-BE" dirty="0">
                <a:solidFill>
                  <a:srgbClr val="000000"/>
                </a:solidFill>
              </a:rPr>
              <a:t>heeft op </a:t>
            </a:r>
            <a:r>
              <a:rPr lang="nl-BE" dirty="0">
                <a:solidFill>
                  <a:schemeClr val="accent1"/>
                </a:solidFill>
              </a:rPr>
              <a:t>het aandacht hebben voor het noteren van de nodige tussenstappen/redeneringen</a:t>
            </a:r>
            <a:r>
              <a:rPr lang="nl-BE" dirty="0">
                <a:solidFill>
                  <a:srgbClr val="000000"/>
                </a:solidFill>
              </a:rPr>
              <a:t> bij cognitief </a:t>
            </a:r>
            <a:r>
              <a:rPr lang="nl-BE" dirty="0" smtClean="0">
                <a:solidFill>
                  <a:srgbClr val="000000"/>
                </a:solidFill>
              </a:rPr>
              <a:t>begaafde </a:t>
            </a:r>
            <a:r>
              <a:rPr lang="nl-BE" dirty="0">
                <a:solidFill>
                  <a:srgbClr val="000000"/>
                </a:solidFill>
              </a:rPr>
              <a:t>leerlingen en welke eventuele andere factoren zoals </a:t>
            </a:r>
            <a:r>
              <a:rPr lang="nl-BE" dirty="0">
                <a:solidFill>
                  <a:schemeClr val="accent1"/>
                </a:solidFill>
              </a:rPr>
              <a:t>keuze van leerling waarmee er wordt samengewerkt</a:t>
            </a:r>
            <a:r>
              <a:rPr lang="nl-BE" dirty="0">
                <a:solidFill>
                  <a:srgbClr val="000000"/>
                </a:solidFill>
              </a:rPr>
              <a:t> hierin een rol spelen.</a:t>
            </a:r>
          </a:p>
          <a:p>
            <a:endParaRPr lang="nl-BE" dirty="0"/>
          </a:p>
        </p:txBody>
      </p:sp>
      <p:sp>
        <p:nvSpPr>
          <p:cNvPr id="5" name="Tekstvak 4">
            <a:extLst>
              <a:ext uri="{FF2B5EF4-FFF2-40B4-BE49-F238E27FC236}">
                <a16:creationId xmlns:a16="http://schemas.microsoft.com/office/drawing/2014/main" id="{D72BFA61-461D-40D4-9A56-C08B317CD2C6}"/>
              </a:ext>
            </a:extLst>
          </p:cNvPr>
          <p:cNvSpPr txBox="1"/>
          <p:nvPr/>
        </p:nvSpPr>
        <p:spPr>
          <a:xfrm>
            <a:off x="5185566" y="1332938"/>
            <a:ext cx="5479898" cy="830997"/>
          </a:xfrm>
          <a:prstGeom prst="rect">
            <a:avLst/>
          </a:prstGeom>
          <a:noFill/>
        </p:spPr>
        <p:txBody>
          <a:bodyPr wrap="none" rtlCol="0">
            <a:spAutoFit/>
          </a:bodyPr>
          <a:lstStyle/>
          <a:p>
            <a:r>
              <a:rPr lang="nl-BE" sz="4800" dirty="0"/>
              <a:t>Onderzoeksvraag LS1</a:t>
            </a:r>
          </a:p>
        </p:txBody>
      </p:sp>
      <p:pic>
        <p:nvPicPr>
          <p:cNvPr id="3074" name="Picture 2" descr="Gerelateerde afbeelding">
            <a:extLst>
              <a:ext uri="{FF2B5EF4-FFF2-40B4-BE49-F238E27FC236}">
                <a16:creationId xmlns:a16="http://schemas.microsoft.com/office/drawing/2014/main" id="{16ACA545-DA74-4902-9DD5-1DF25A958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864" y="63656"/>
            <a:ext cx="1835440" cy="183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176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B9883E6F-8F17-44D1-BC0F-C075A34E7515}"/>
              </a:ext>
            </a:extLst>
          </p:cNvPr>
          <p:cNvSpPr>
            <a:spLocks noGrp="1"/>
          </p:cNvSpPr>
          <p:nvPr>
            <p:ph type="title"/>
          </p:nvPr>
        </p:nvSpPr>
        <p:spPr>
          <a:xfrm>
            <a:off x="1179226" y="826680"/>
            <a:ext cx="9833548" cy="1325563"/>
          </a:xfrm>
        </p:spPr>
        <p:txBody>
          <a:bodyPr>
            <a:normAutofit/>
          </a:bodyPr>
          <a:lstStyle/>
          <a:p>
            <a:pPr algn="ctr"/>
            <a:r>
              <a:rPr lang="nl-BE" sz="4000">
                <a:solidFill>
                  <a:srgbClr val="FFFFFF"/>
                </a:solidFill>
              </a:rPr>
              <a:t>Verrassingen :</a:t>
            </a:r>
          </a:p>
        </p:txBody>
      </p:sp>
      <p:graphicFrame>
        <p:nvGraphicFramePr>
          <p:cNvPr id="6" name="Tijdelijke aanduiding voor inhoud 2">
            <a:extLst>
              <a:ext uri="{FF2B5EF4-FFF2-40B4-BE49-F238E27FC236}">
                <a16:creationId xmlns:a16="http://schemas.microsoft.com/office/drawing/2014/main" id="{06944625-E44C-47DE-9177-C9D905076E35}"/>
              </a:ext>
            </a:extLst>
          </p:cNvPr>
          <p:cNvGraphicFramePr>
            <a:graphicFrameLocks noGrp="1"/>
          </p:cNvGraphicFramePr>
          <p:nvPr>
            <p:ph idx="1"/>
            <p:extLst>
              <p:ext uri="{D42A27DB-BD31-4B8C-83A1-F6EECF244321}">
                <p14:modId xmlns:p14="http://schemas.microsoft.com/office/powerpoint/2010/main" val="264089624"/>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3981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65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D5499F-34E3-4A7A-8205-35908CA51475}"/>
              </a:ext>
            </a:extLst>
          </p:cNvPr>
          <p:cNvSpPr>
            <a:spLocks noGrp="1"/>
          </p:cNvSpPr>
          <p:nvPr>
            <p:ph type="title"/>
          </p:nvPr>
        </p:nvSpPr>
        <p:spPr>
          <a:xfrm>
            <a:off x="316807" y="1473409"/>
            <a:ext cx="3867266" cy="3799964"/>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r>
              <a:rPr lang="en-US" sz="3600" kern="1200" dirty="0" err="1">
                <a:solidFill>
                  <a:srgbClr val="FFFFFF"/>
                </a:solidFill>
                <a:latin typeface="+mj-lt"/>
                <a:ea typeface="+mj-ea"/>
                <a:cs typeface="+mj-cs"/>
              </a:rPr>
              <a:t>Stap</a:t>
            </a:r>
            <a:r>
              <a:rPr lang="en-US" sz="3600" kern="1200" dirty="0">
                <a:solidFill>
                  <a:srgbClr val="FFFFFF"/>
                </a:solidFill>
                <a:latin typeface="+mj-lt"/>
                <a:ea typeface="+mj-ea"/>
                <a:cs typeface="+mj-cs"/>
              </a:rPr>
              <a:t> </a:t>
            </a:r>
            <a:r>
              <a:rPr lang="en-US" sz="3600" dirty="0">
                <a:solidFill>
                  <a:srgbClr val="FFFFFF"/>
                </a:solidFill>
              </a:rPr>
              <a:t>5</a:t>
            </a:r>
            <a:r>
              <a:rPr lang="en-US" sz="3600" kern="1200" dirty="0">
                <a:solidFill>
                  <a:srgbClr val="FFFFFF"/>
                </a:solidFill>
                <a:latin typeface="+mj-lt"/>
                <a:ea typeface="+mj-ea"/>
                <a:cs typeface="+mj-cs"/>
              </a:rPr>
              <a:t> : </a:t>
            </a:r>
            <a:r>
              <a:rPr lang="en-US" sz="3600" kern="1200" dirty="0" err="1">
                <a:solidFill>
                  <a:srgbClr val="FFFFFF"/>
                </a:solidFill>
                <a:latin typeface="+mj-lt"/>
                <a:ea typeface="+mj-ea"/>
                <a:cs typeface="+mj-cs"/>
              </a:rPr>
              <a:t>Onderzoeks</a:t>
            </a:r>
            <a:r>
              <a:rPr lang="en-US" sz="3600" kern="1200" dirty="0">
                <a:solidFill>
                  <a:srgbClr val="FFFFFF"/>
                </a:solidFill>
                <a:latin typeface="+mj-lt"/>
                <a:ea typeface="+mj-ea"/>
                <a:cs typeface="+mj-cs"/>
              </a:rPr>
              <a:t>-les </a:t>
            </a:r>
            <a:r>
              <a:rPr lang="en-US" sz="3600" kern="1200" dirty="0" err="1">
                <a:solidFill>
                  <a:srgbClr val="FFFFFF"/>
                </a:solidFill>
                <a:latin typeface="+mj-lt"/>
                <a:ea typeface="+mj-ea"/>
                <a:cs typeface="+mj-cs"/>
              </a:rPr>
              <a:t>herzien</a:t>
            </a:r>
            <a:endParaRPr lang="en-US" sz="3600" kern="1200" dirty="0">
              <a:solidFill>
                <a:srgbClr val="FFFFFF"/>
              </a:solidFill>
              <a:latin typeface="+mj-lt"/>
              <a:ea typeface="+mj-ea"/>
              <a:cs typeface="+mj-cs"/>
            </a:endParaRPr>
          </a:p>
        </p:txBody>
      </p:sp>
      <p:pic>
        <p:nvPicPr>
          <p:cNvPr id="5122" name="Picture 2" descr="Afbeeldingsresultaat voor bespreken">
            <a:extLst>
              <a:ext uri="{FF2B5EF4-FFF2-40B4-BE49-F238E27FC236}">
                <a16:creationId xmlns:a16="http://schemas.microsoft.com/office/drawing/2014/main" id="{986066A6-2101-4D19-9556-87B2D95B12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83492" y="1150136"/>
            <a:ext cx="6089307" cy="422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024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06212-AD70-4031-BCDB-A0EB98622118}"/>
              </a:ext>
            </a:extLst>
          </p:cNvPr>
          <p:cNvSpPr>
            <a:spLocks noGrp="1"/>
          </p:cNvSpPr>
          <p:nvPr>
            <p:ph type="title"/>
          </p:nvPr>
        </p:nvSpPr>
        <p:spPr>
          <a:xfrm>
            <a:off x="320964" y="130680"/>
            <a:ext cx="10515600" cy="1325563"/>
          </a:xfrm>
        </p:spPr>
        <p:txBody>
          <a:bodyPr>
            <a:normAutofit/>
          </a:bodyPr>
          <a:lstStyle/>
          <a:p>
            <a:r>
              <a:rPr lang="nl-BE" dirty="0"/>
              <a:t>Tips voor de volgende les : </a:t>
            </a:r>
          </a:p>
        </p:txBody>
      </p:sp>
      <p:graphicFrame>
        <p:nvGraphicFramePr>
          <p:cNvPr id="5" name="Tijdelijke aanduiding voor inhoud 2">
            <a:extLst>
              <a:ext uri="{FF2B5EF4-FFF2-40B4-BE49-F238E27FC236}">
                <a16:creationId xmlns:a16="http://schemas.microsoft.com/office/drawing/2014/main" id="{97389FF5-2F27-4B53-8CB1-7A648FCE0089}"/>
              </a:ext>
            </a:extLst>
          </p:cNvPr>
          <p:cNvGraphicFramePr>
            <a:graphicFrameLocks noGrp="1"/>
          </p:cNvGraphicFramePr>
          <p:nvPr>
            <p:ph idx="1"/>
            <p:extLst/>
          </p:nvPr>
        </p:nvGraphicFramePr>
        <p:xfrm>
          <a:off x="140386" y="1456243"/>
          <a:ext cx="10515600" cy="2312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ijdelijke aanduiding voor inhoud 2">
            <a:extLst>
              <a:ext uri="{FF2B5EF4-FFF2-40B4-BE49-F238E27FC236}">
                <a16:creationId xmlns:a16="http://schemas.microsoft.com/office/drawing/2014/main" id="{3B05A7EE-BD7C-4002-84F8-9737C3496EE2}"/>
              </a:ext>
            </a:extLst>
          </p:cNvPr>
          <p:cNvGraphicFramePr>
            <a:graphicFrameLocks/>
          </p:cNvGraphicFramePr>
          <p:nvPr>
            <p:extLst>
              <p:ext uri="{D42A27DB-BD31-4B8C-83A1-F6EECF244321}">
                <p14:modId xmlns:p14="http://schemas.microsoft.com/office/powerpoint/2010/main" val="284075099"/>
              </p:ext>
            </p:extLst>
          </p:nvPr>
        </p:nvGraphicFramePr>
        <p:xfrm>
          <a:off x="838200" y="4245552"/>
          <a:ext cx="10515600" cy="23124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47264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DA376D7-BF6E-403F-9403-D32A0889CC1A}"/>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LES 3 : </a:t>
            </a:r>
            <a:r>
              <a:rPr lang="en-US" sz="5400" dirty="0" err="1">
                <a:solidFill>
                  <a:schemeClr val="bg1">
                    <a:lumMod val="95000"/>
                    <a:lumOff val="5000"/>
                  </a:schemeClr>
                </a:solidFill>
              </a:rPr>
              <a:t>Rekenregels</a:t>
            </a:r>
            <a:r>
              <a:rPr lang="en-US" sz="5400" dirty="0">
                <a:solidFill>
                  <a:schemeClr val="bg1">
                    <a:lumMod val="95000"/>
                    <a:lumOff val="5000"/>
                  </a:schemeClr>
                </a:solidFill>
              </a:rPr>
              <a:t> </a:t>
            </a:r>
            <a:r>
              <a:rPr lang="en-US" sz="5400" dirty="0" err="1">
                <a:solidFill>
                  <a:schemeClr val="bg1">
                    <a:lumMod val="95000"/>
                    <a:lumOff val="5000"/>
                  </a:schemeClr>
                </a:solidFill>
              </a:rPr>
              <a:t>machten</a:t>
            </a:r>
            <a:r>
              <a:rPr lang="en-US" sz="5400" dirty="0">
                <a:solidFill>
                  <a:schemeClr val="bg1">
                    <a:lumMod val="95000"/>
                    <a:lumOff val="5000"/>
                  </a:schemeClr>
                </a:solidFill>
              </a:rPr>
              <a:t> </a:t>
            </a:r>
            <a:r>
              <a:rPr lang="en-US" sz="5400" dirty="0" err="1">
                <a:solidFill>
                  <a:schemeClr val="bg1">
                    <a:lumMod val="95000"/>
                    <a:lumOff val="5000"/>
                  </a:schemeClr>
                </a:solidFill>
              </a:rPr>
              <a:t>gebruiken</a:t>
            </a:r>
            <a:r>
              <a:rPr lang="en-US" sz="5400" dirty="0">
                <a:solidFill>
                  <a:schemeClr val="bg1">
                    <a:lumMod val="95000"/>
                    <a:lumOff val="5000"/>
                  </a:schemeClr>
                </a:solidFill>
              </a:rPr>
              <a:t> </a:t>
            </a:r>
            <a:r>
              <a:rPr lang="en-US" sz="5400" dirty="0" err="1">
                <a:solidFill>
                  <a:schemeClr val="bg1">
                    <a:lumMod val="95000"/>
                    <a:lumOff val="5000"/>
                  </a:schemeClr>
                </a:solidFill>
              </a:rPr>
              <a:t>bij</a:t>
            </a:r>
            <a:r>
              <a:rPr lang="en-US" sz="5400" dirty="0">
                <a:solidFill>
                  <a:schemeClr val="bg1">
                    <a:lumMod val="95000"/>
                    <a:lumOff val="5000"/>
                  </a:schemeClr>
                </a:solidFill>
              </a:rPr>
              <a:t> </a:t>
            </a:r>
            <a:r>
              <a:rPr lang="en-US" sz="5400" dirty="0" err="1">
                <a:solidFill>
                  <a:schemeClr val="bg1">
                    <a:lumMod val="95000"/>
                    <a:lumOff val="5000"/>
                  </a:schemeClr>
                </a:solidFill>
              </a:rPr>
              <a:t>verdiepende</a:t>
            </a:r>
            <a:r>
              <a:rPr lang="en-US" sz="5400" dirty="0">
                <a:solidFill>
                  <a:schemeClr val="bg1">
                    <a:lumMod val="95000"/>
                    <a:lumOff val="5000"/>
                  </a:schemeClr>
                </a:solidFill>
              </a:rPr>
              <a:t> </a:t>
            </a:r>
            <a:r>
              <a:rPr lang="en-US" sz="5400" dirty="0" err="1">
                <a:solidFill>
                  <a:schemeClr val="bg1">
                    <a:lumMod val="95000"/>
                    <a:lumOff val="5000"/>
                  </a:schemeClr>
                </a:solidFill>
              </a:rPr>
              <a:t>oefeningen</a:t>
            </a:r>
            <a:r>
              <a:rPr lang="en-US" sz="5400" dirty="0">
                <a:solidFill>
                  <a:schemeClr val="bg1">
                    <a:lumMod val="95000"/>
                    <a:lumOff val="5000"/>
                  </a:schemeClr>
                </a:solidFill>
              </a:rPr>
              <a:t>.</a:t>
            </a:r>
          </a:p>
        </p:txBody>
      </p:sp>
    </p:spTree>
    <p:extLst>
      <p:ext uri="{BB962C8B-B14F-4D97-AF65-F5344CB8AC3E}">
        <p14:creationId xmlns:p14="http://schemas.microsoft.com/office/powerpoint/2010/main" val="29340044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47">
            <a:extLst>
              <a:ext uri="{FF2B5EF4-FFF2-40B4-BE49-F238E27FC236}">
                <a16:creationId xmlns:a16="http://schemas.microsoft.com/office/drawing/2014/main" id="{0BC9EFE1-D8CB-4668-9980-DB108327A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49">
            <a:extLst>
              <a:ext uri="{FF2B5EF4-FFF2-40B4-BE49-F238E27FC236}">
                <a16:creationId xmlns:a16="http://schemas.microsoft.com/office/drawing/2014/main" id="{7CBAE1BD-B8E4-4029-8AA2-C77E4FED9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el 6">
            <a:extLst>
              <a:ext uri="{FF2B5EF4-FFF2-40B4-BE49-F238E27FC236}">
                <a16:creationId xmlns:a16="http://schemas.microsoft.com/office/drawing/2014/main" id="{FD994E3F-9191-49C0-8AB9-3449BD59D58C}"/>
              </a:ext>
            </a:extLst>
          </p:cNvPr>
          <p:cNvSpPr>
            <a:spLocks noGrp="1"/>
          </p:cNvSpPr>
          <p:nvPr>
            <p:ph type="title" idx="4294967295"/>
          </p:nvPr>
        </p:nvSpPr>
        <p:spPr>
          <a:xfrm>
            <a:off x="6465716" y="555882"/>
            <a:ext cx="5355562" cy="5128822"/>
          </a:xfrm>
        </p:spPr>
        <p:txBody>
          <a:bodyPr vert="horz" lIns="91440" tIns="45720" rIns="91440" bIns="45720" rtlCol="0" anchor="t">
            <a:normAutofit fontScale="90000"/>
          </a:bodyPr>
          <a:lstStyle/>
          <a:p>
            <a:r>
              <a:rPr lang="en-US" sz="3700" b="1" dirty="0" err="1">
                <a:solidFill>
                  <a:srgbClr val="000000"/>
                </a:solidFill>
              </a:rPr>
              <a:t>Groepsindeling</a:t>
            </a:r>
            <a:r>
              <a:rPr lang="en-US" sz="3700" b="1" dirty="0">
                <a:solidFill>
                  <a:srgbClr val="000000"/>
                </a:solidFill>
              </a:rPr>
              <a:t> : </a:t>
            </a:r>
            <a:br>
              <a:rPr lang="en-US" sz="3700" b="1" dirty="0">
                <a:solidFill>
                  <a:srgbClr val="000000"/>
                </a:solidFill>
              </a:rPr>
            </a:br>
            <a:r>
              <a:rPr lang="en-US" sz="3700" b="1" dirty="0">
                <a:solidFill>
                  <a:srgbClr val="000000"/>
                </a:solidFill>
              </a:rPr>
              <a:t/>
            </a:r>
            <a:br>
              <a:rPr lang="en-US" sz="3700" b="1" dirty="0">
                <a:solidFill>
                  <a:srgbClr val="000000"/>
                </a:solidFill>
              </a:rPr>
            </a:br>
            <a:r>
              <a:rPr lang="en-US" sz="3700" b="1" dirty="0" err="1">
                <a:solidFill>
                  <a:srgbClr val="000000"/>
                </a:solidFill>
              </a:rPr>
              <a:t>lln</a:t>
            </a:r>
            <a:r>
              <a:rPr lang="en-US" sz="3700" b="1" dirty="0">
                <a:solidFill>
                  <a:srgbClr val="000000"/>
                </a:solidFill>
              </a:rPr>
              <a:t> </a:t>
            </a:r>
            <a:r>
              <a:rPr lang="en-US" sz="3700" b="1" dirty="0" err="1">
                <a:solidFill>
                  <a:srgbClr val="000000"/>
                </a:solidFill>
              </a:rPr>
              <a:t>kiezen</a:t>
            </a:r>
            <a:r>
              <a:rPr lang="en-US" sz="3700" b="1" dirty="0">
                <a:solidFill>
                  <a:srgbClr val="000000"/>
                </a:solidFill>
              </a:rPr>
              <a:t> </a:t>
            </a:r>
            <a:r>
              <a:rPr lang="en-US" sz="3700" b="1" dirty="0" err="1">
                <a:solidFill>
                  <a:srgbClr val="000000"/>
                </a:solidFill>
              </a:rPr>
              <a:t>zelf</a:t>
            </a:r>
            <a:r>
              <a:rPr lang="en-US" sz="3700" b="1" dirty="0">
                <a:solidFill>
                  <a:srgbClr val="000000"/>
                </a:solidFill>
              </a:rPr>
              <a:t> in </a:t>
            </a:r>
            <a:r>
              <a:rPr lang="en-US" sz="3700" b="1" dirty="0" err="1">
                <a:solidFill>
                  <a:srgbClr val="000000"/>
                </a:solidFill>
              </a:rPr>
              <a:t>welke</a:t>
            </a:r>
            <a:r>
              <a:rPr lang="en-US" sz="3700" b="1" dirty="0">
                <a:solidFill>
                  <a:srgbClr val="000000"/>
                </a:solidFill>
              </a:rPr>
              <a:t> </a:t>
            </a:r>
            <a:r>
              <a:rPr lang="en-US" sz="3700" b="1" dirty="0" err="1">
                <a:solidFill>
                  <a:srgbClr val="000000"/>
                </a:solidFill>
              </a:rPr>
              <a:t>groep</a:t>
            </a:r>
            <a:r>
              <a:rPr lang="en-US" sz="3700" b="1" dirty="0">
                <a:solidFill>
                  <a:srgbClr val="000000"/>
                </a:solidFill>
              </a:rPr>
              <a:t> </a:t>
            </a:r>
            <a:br>
              <a:rPr lang="en-US" sz="3700" b="1" dirty="0">
                <a:solidFill>
                  <a:srgbClr val="000000"/>
                </a:solidFill>
              </a:rPr>
            </a:br>
            <a:r>
              <a:rPr lang="en-US" sz="3700" b="1" dirty="0">
                <a:solidFill>
                  <a:srgbClr val="000000"/>
                </a:solidFill>
              </a:rPr>
              <a:t>ze </a:t>
            </a:r>
            <a:r>
              <a:rPr lang="en-US" sz="3700" b="1" dirty="0" err="1">
                <a:solidFill>
                  <a:srgbClr val="000000"/>
                </a:solidFill>
              </a:rPr>
              <a:t>aansluiten</a:t>
            </a:r>
            <a:r>
              <a:rPr lang="en-US" sz="3700" b="1" dirty="0">
                <a:solidFill>
                  <a:srgbClr val="000000"/>
                </a:solidFill>
              </a:rPr>
              <a:t> : </a:t>
            </a:r>
            <a:r>
              <a:rPr lang="en-US" sz="3700" b="1" dirty="0" err="1">
                <a:solidFill>
                  <a:srgbClr val="000000"/>
                </a:solidFill>
              </a:rPr>
              <a:t>remediëring</a:t>
            </a:r>
            <a:r>
              <a:rPr lang="en-US" sz="3700" b="1" dirty="0">
                <a:solidFill>
                  <a:srgbClr val="000000"/>
                </a:solidFill>
              </a:rPr>
              <a:t> of </a:t>
            </a:r>
            <a:r>
              <a:rPr lang="en-US" sz="3700" b="1" dirty="0" err="1">
                <a:solidFill>
                  <a:srgbClr val="000000"/>
                </a:solidFill>
              </a:rPr>
              <a:t>verdieping</a:t>
            </a:r>
            <a:r>
              <a:rPr lang="en-US" sz="3700" b="1" dirty="0">
                <a:solidFill>
                  <a:srgbClr val="000000"/>
                </a:solidFill>
              </a:rPr>
              <a:t> ; </a:t>
            </a:r>
            <a:r>
              <a:rPr lang="en-US" sz="3700" b="1" dirty="0" err="1">
                <a:solidFill>
                  <a:srgbClr val="000000"/>
                </a:solidFill>
              </a:rPr>
              <a:t>keuze</a:t>
            </a:r>
            <a:r>
              <a:rPr lang="en-US" sz="3700" b="1" dirty="0">
                <a:solidFill>
                  <a:srgbClr val="000000"/>
                </a:solidFill>
              </a:rPr>
              <a:t> </a:t>
            </a:r>
            <a:r>
              <a:rPr lang="en-US" sz="3700" b="1" dirty="0" err="1">
                <a:solidFill>
                  <a:srgbClr val="000000"/>
                </a:solidFill>
              </a:rPr>
              <a:t>wordt</a:t>
            </a:r>
            <a:r>
              <a:rPr lang="en-US" sz="3700" b="1" dirty="0">
                <a:solidFill>
                  <a:srgbClr val="000000"/>
                </a:solidFill>
              </a:rPr>
              <a:t> </a:t>
            </a:r>
            <a:r>
              <a:rPr lang="en-US" sz="3700" b="1" dirty="0" err="1">
                <a:solidFill>
                  <a:srgbClr val="000000"/>
                </a:solidFill>
              </a:rPr>
              <a:t>voor</a:t>
            </a:r>
            <a:r>
              <a:rPr lang="en-US" sz="3700" b="1" dirty="0">
                <a:solidFill>
                  <a:srgbClr val="000000"/>
                </a:solidFill>
              </a:rPr>
              <a:t> de les </a:t>
            </a:r>
            <a:r>
              <a:rPr lang="en-US" sz="3700" b="1" dirty="0" err="1">
                <a:solidFill>
                  <a:srgbClr val="000000"/>
                </a:solidFill>
              </a:rPr>
              <a:t>gemaakt</a:t>
            </a:r>
            <a:r>
              <a:rPr lang="en-US" sz="3700" b="1" dirty="0">
                <a:solidFill>
                  <a:srgbClr val="000000"/>
                </a:solidFill>
              </a:rPr>
              <a:t> !</a:t>
            </a:r>
            <a:br>
              <a:rPr lang="en-US" sz="3700" b="1" dirty="0">
                <a:solidFill>
                  <a:srgbClr val="000000"/>
                </a:solidFill>
              </a:rPr>
            </a:br>
            <a:r>
              <a:rPr lang="en-US" sz="3700" b="1" dirty="0">
                <a:solidFill>
                  <a:srgbClr val="000000"/>
                </a:solidFill>
              </a:rPr>
              <a:t/>
            </a:r>
            <a:br>
              <a:rPr lang="en-US" sz="3700" b="1" dirty="0">
                <a:solidFill>
                  <a:srgbClr val="000000"/>
                </a:solidFill>
              </a:rPr>
            </a:br>
            <a:r>
              <a:rPr lang="en-US" sz="3700" b="1" dirty="0">
                <a:solidFill>
                  <a:srgbClr val="000000"/>
                </a:solidFill>
              </a:rPr>
              <a:t>De </a:t>
            </a:r>
            <a:r>
              <a:rPr lang="en-US" sz="3700" b="1" dirty="0" err="1">
                <a:solidFill>
                  <a:srgbClr val="000000"/>
                </a:solidFill>
              </a:rPr>
              <a:t>groepssamenstellingen</a:t>
            </a:r>
            <a:r>
              <a:rPr lang="en-US" sz="3700" b="1" dirty="0">
                <a:solidFill>
                  <a:srgbClr val="000000"/>
                </a:solidFill>
              </a:rPr>
              <a:t> </a:t>
            </a:r>
            <a:r>
              <a:rPr lang="en-US" sz="3700" b="1" dirty="0" err="1">
                <a:solidFill>
                  <a:srgbClr val="000000"/>
                </a:solidFill>
              </a:rPr>
              <a:t>worden</a:t>
            </a:r>
            <a:r>
              <a:rPr lang="en-US" sz="3700" b="1" dirty="0">
                <a:solidFill>
                  <a:srgbClr val="000000"/>
                </a:solidFill>
              </a:rPr>
              <a:t> </a:t>
            </a:r>
            <a:r>
              <a:rPr lang="en-US" sz="3700" b="1" dirty="0" err="1">
                <a:solidFill>
                  <a:srgbClr val="000000"/>
                </a:solidFill>
              </a:rPr>
              <a:t>gemaakt</a:t>
            </a:r>
            <a:r>
              <a:rPr lang="en-US" sz="3700" b="1" dirty="0">
                <a:solidFill>
                  <a:srgbClr val="000000"/>
                </a:solidFill>
              </a:rPr>
              <a:t> door </a:t>
            </a:r>
            <a:r>
              <a:rPr lang="en-US" sz="3700" b="1" dirty="0" err="1">
                <a:solidFill>
                  <a:srgbClr val="000000"/>
                </a:solidFill>
              </a:rPr>
              <a:t>leerkracht</a:t>
            </a:r>
            <a:r>
              <a:rPr lang="en-US" sz="3700" b="1" dirty="0">
                <a:solidFill>
                  <a:srgbClr val="000000"/>
                </a:solidFill>
              </a:rPr>
              <a:t> op basis van</a:t>
            </a:r>
            <a:br>
              <a:rPr lang="en-US" sz="3700" b="1" dirty="0">
                <a:solidFill>
                  <a:srgbClr val="000000"/>
                </a:solidFill>
              </a:rPr>
            </a:br>
            <a:r>
              <a:rPr lang="en-US" sz="3700" b="1" dirty="0">
                <a:solidFill>
                  <a:srgbClr val="000000"/>
                </a:solidFill>
              </a:rPr>
              <a:t>“</a:t>
            </a:r>
            <a:r>
              <a:rPr lang="en-US" sz="3700" b="1" dirty="0" err="1">
                <a:solidFill>
                  <a:srgbClr val="000000"/>
                </a:solidFill>
              </a:rPr>
              <a:t>veilige</a:t>
            </a:r>
            <a:r>
              <a:rPr lang="en-US" sz="3700" b="1" dirty="0">
                <a:solidFill>
                  <a:srgbClr val="000000"/>
                </a:solidFill>
              </a:rPr>
              <a:t>” </a:t>
            </a:r>
            <a:r>
              <a:rPr lang="en-US" sz="3700" b="1" dirty="0" err="1">
                <a:solidFill>
                  <a:srgbClr val="000000"/>
                </a:solidFill>
              </a:rPr>
              <a:t>leeromgeving</a:t>
            </a:r>
            <a:r>
              <a:rPr lang="en-US" sz="3700" b="1" dirty="0">
                <a:solidFill>
                  <a:srgbClr val="000000"/>
                </a:solidFill>
              </a:rPr>
              <a:t>. </a:t>
            </a:r>
            <a:br>
              <a:rPr lang="en-US" sz="3700" b="1" dirty="0">
                <a:solidFill>
                  <a:srgbClr val="000000"/>
                </a:solidFill>
              </a:rPr>
            </a:br>
            <a:endParaRPr lang="en-US" sz="3700" b="1" dirty="0">
              <a:solidFill>
                <a:srgbClr val="000000"/>
              </a:solidFill>
            </a:endParaRPr>
          </a:p>
        </p:txBody>
      </p:sp>
      <p:sp>
        <p:nvSpPr>
          <p:cNvPr id="6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4" descr="Afbeeldingsresultaat voor groepsindeling">
            <a:extLst>
              <a:ext uri="{FF2B5EF4-FFF2-40B4-BE49-F238E27FC236}">
                <a16:creationId xmlns:a16="http://schemas.microsoft.com/office/drawing/2014/main" id="{9D2A85EA-FAD2-4C78-BA07-4EBFE777F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70" y="2008126"/>
            <a:ext cx="3676578" cy="367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405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F8034-7B4A-40E1-B80D-B10A93F01F66}"/>
              </a:ext>
            </a:extLst>
          </p:cNvPr>
          <p:cNvSpPr>
            <a:spLocks noGrp="1"/>
          </p:cNvSpPr>
          <p:nvPr>
            <p:ph type="title"/>
          </p:nvPr>
        </p:nvSpPr>
        <p:spPr>
          <a:xfrm>
            <a:off x="648929" y="629266"/>
            <a:ext cx="5127031" cy="1676603"/>
          </a:xfrm>
        </p:spPr>
        <p:txBody>
          <a:bodyPr>
            <a:normAutofit/>
          </a:bodyPr>
          <a:lstStyle/>
          <a:p>
            <a:r>
              <a:rPr lang="nl-BE" sz="4100"/>
              <a:t>Remediëringsleerlingen</a:t>
            </a:r>
          </a:p>
        </p:txBody>
      </p:sp>
      <p:sp>
        <p:nvSpPr>
          <p:cNvPr id="3" name="Tijdelijke aanduiding voor inhoud 2">
            <a:extLst>
              <a:ext uri="{FF2B5EF4-FFF2-40B4-BE49-F238E27FC236}">
                <a16:creationId xmlns:a16="http://schemas.microsoft.com/office/drawing/2014/main" id="{C9A57777-00C5-4139-A875-EDA7D7ED1C0F}"/>
              </a:ext>
            </a:extLst>
          </p:cNvPr>
          <p:cNvSpPr>
            <a:spLocks noGrp="1"/>
          </p:cNvSpPr>
          <p:nvPr>
            <p:ph idx="1"/>
          </p:nvPr>
        </p:nvSpPr>
        <p:spPr>
          <a:xfrm>
            <a:off x="648930" y="2438400"/>
            <a:ext cx="5127029" cy="3785419"/>
          </a:xfrm>
        </p:spPr>
        <p:txBody>
          <a:bodyPr>
            <a:normAutofit/>
          </a:bodyPr>
          <a:lstStyle/>
          <a:p>
            <a:r>
              <a:rPr lang="nl-BE" dirty="0"/>
              <a:t>Zij gaan opnieuw met een </a:t>
            </a:r>
            <a:r>
              <a:rPr lang="nl-BE" dirty="0" err="1"/>
              <a:t>webquest</a:t>
            </a:r>
            <a:r>
              <a:rPr lang="nl-BE" dirty="0"/>
              <a:t> aan de slag.</a:t>
            </a:r>
          </a:p>
          <a:p>
            <a:r>
              <a:rPr lang="nl-BE" dirty="0"/>
              <a:t>Dit waren in de ene groep 5 </a:t>
            </a:r>
            <a:r>
              <a:rPr lang="nl-BE" dirty="0" err="1"/>
              <a:t>lln</a:t>
            </a:r>
            <a:r>
              <a:rPr lang="nl-BE" dirty="0"/>
              <a:t> , in de andere groep 7 lln.</a:t>
            </a:r>
          </a:p>
          <a:p>
            <a:pPr marL="0" indent="0">
              <a:buNone/>
            </a:pPr>
            <a:endParaRPr lang="nl-BE" dirty="0"/>
          </a:p>
          <a:p>
            <a:pPr marL="0" indent="0">
              <a:buNone/>
            </a:pPr>
            <a:endParaRPr lang="nl-BE" dirty="0"/>
          </a:p>
        </p:txBody>
      </p:sp>
      <p:pic>
        <p:nvPicPr>
          <p:cNvPr id="1026" name="Picture 2" descr="Afbeeldingsresultaat voor bookwidget">
            <a:extLst>
              <a:ext uri="{FF2B5EF4-FFF2-40B4-BE49-F238E27FC236}">
                <a16:creationId xmlns:a16="http://schemas.microsoft.com/office/drawing/2014/main" id="{61ACC1C5-65C3-4828-BF94-AEA7EE1D65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3" r="521" b="3"/>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0900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el 1">
            <a:extLst>
              <a:ext uri="{FF2B5EF4-FFF2-40B4-BE49-F238E27FC236}">
                <a16:creationId xmlns:a16="http://schemas.microsoft.com/office/drawing/2014/main" id="{1B3693B1-E0EF-4942-B593-DC5D292AC3FA}"/>
              </a:ext>
            </a:extLst>
          </p:cNvPr>
          <p:cNvSpPr txBox="1">
            <a:spLocks/>
          </p:cNvSpPr>
          <p:nvPr/>
        </p:nvSpPr>
        <p:spPr>
          <a:xfrm>
            <a:off x="-1" y="2062713"/>
            <a:ext cx="3783030" cy="49302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nl-BE" dirty="0">
                <a:solidFill>
                  <a:schemeClr val="accent1"/>
                </a:solidFill>
              </a:rPr>
              <a:t>Uitvoering  :</a:t>
            </a:r>
          </a:p>
        </p:txBody>
      </p:sp>
      <p:pic>
        <p:nvPicPr>
          <p:cNvPr id="9" name="Afbeelding 8">
            <a:extLst>
              <a:ext uri="{FF2B5EF4-FFF2-40B4-BE49-F238E27FC236}">
                <a16:creationId xmlns:a16="http://schemas.microsoft.com/office/drawing/2014/main" id="{91326B77-0AEB-4623-A1C7-35B119E1028C}"/>
              </a:ext>
            </a:extLst>
          </p:cNvPr>
          <p:cNvPicPr>
            <a:picLocks noChangeAspect="1"/>
          </p:cNvPicPr>
          <p:nvPr/>
        </p:nvPicPr>
        <p:blipFill>
          <a:blip r:embed="rId3"/>
          <a:stretch>
            <a:fillRect/>
          </a:stretch>
        </p:blipFill>
        <p:spPr>
          <a:xfrm>
            <a:off x="5499394" y="2062713"/>
            <a:ext cx="6553545" cy="1753072"/>
          </a:xfrm>
          <a:prstGeom prst="rect">
            <a:avLst/>
          </a:prstGeom>
        </p:spPr>
      </p:pic>
      <p:pic>
        <p:nvPicPr>
          <p:cNvPr id="1026" name="Picture 2" descr="Gerelateerde afbeelding">
            <a:extLst>
              <a:ext uri="{FF2B5EF4-FFF2-40B4-BE49-F238E27FC236}">
                <a16:creationId xmlns:a16="http://schemas.microsoft.com/office/drawing/2014/main" id="{167394CD-0CE7-4506-B556-6EE8C9F29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465" y="2903879"/>
            <a:ext cx="2462448" cy="246244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66C71816-FB8E-4F06-9DDB-1B25BDD1D766}"/>
              </a:ext>
            </a:extLst>
          </p:cNvPr>
          <p:cNvSpPr txBox="1"/>
          <p:nvPr/>
        </p:nvSpPr>
        <p:spPr>
          <a:xfrm>
            <a:off x="5614876" y="905164"/>
            <a:ext cx="5838008" cy="646331"/>
          </a:xfrm>
          <a:prstGeom prst="rect">
            <a:avLst/>
          </a:prstGeom>
          <a:noFill/>
        </p:spPr>
        <p:txBody>
          <a:bodyPr wrap="none" rtlCol="0">
            <a:spAutoFit/>
          </a:bodyPr>
          <a:lstStyle/>
          <a:p>
            <a:r>
              <a:rPr lang="nl-BE" sz="3600" dirty="0"/>
              <a:t>Klassikale voorbeeldoefening :</a:t>
            </a:r>
          </a:p>
        </p:txBody>
      </p:sp>
    </p:spTree>
    <p:extLst>
      <p:ext uri="{BB962C8B-B14F-4D97-AF65-F5344CB8AC3E}">
        <p14:creationId xmlns:p14="http://schemas.microsoft.com/office/powerpoint/2010/main" val="3162077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el 1">
            <a:extLst>
              <a:ext uri="{FF2B5EF4-FFF2-40B4-BE49-F238E27FC236}">
                <a16:creationId xmlns:a16="http://schemas.microsoft.com/office/drawing/2014/main" id="{1B3693B1-E0EF-4942-B593-DC5D292AC3FA}"/>
              </a:ext>
            </a:extLst>
          </p:cNvPr>
          <p:cNvSpPr txBox="1">
            <a:spLocks/>
          </p:cNvSpPr>
          <p:nvPr/>
        </p:nvSpPr>
        <p:spPr>
          <a:xfrm>
            <a:off x="-1" y="2062713"/>
            <a:ext cx="3783030" cy="49302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nl-BE" dirty="0">
                <a:solidFill>
                  <a:schemeClr val="accent1"/>
                </a:solidFill>
              </a:rPr>
              <a:t>Uitvoering  :</a:t>
            </a:r>
          </a:p>
        </p:txBody>
      </p:sp>
      <p:pic>
        <p:nvPicPr>
          <p:cNvPr id="1026" name="Picture 2" descr="Gerelateerde afbeelding">
            <a:extLst>
              <a:ext uri="{FF2B5EF4-FFF2-40B4-BE49-F238E27FC236}">
                <a16:creationId xmlns:a16="http://schemas.microsoft.com/office/drawing/2014/main" id="{167394CD-0CE7-4506-B556-6EE8C9F29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465" y="2903879"/>
            <a:ext cx="2462448" cy="246244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66C71816-FB8E-4F06-9DDB-1B25BDD1D766}"/>
              </a:ext>
            </a:extLst>
          </p:cNvPr>
          <p:cNvSpPr txBox="1"/>
          <p:nvPr/>
        </p:nvSpPr>
        <p:spPr>
          <a:xfrm>
            <a:off x="5000439" y="905164"/>
            <a:ext cx="6229312" cy="646331"/>
          </a:xfrm>
          <a:prstGeom prst="rect">
            <a:avLst/>
          </a:prstGeom>
          <a:noFill/>
        </p:spPr>
        <p:txBody>
          <a:bodyPr wrap="square" rtlCol="0">
            <a:spAutoFit/>
          </a:bodyPr>
          <a:lstStyle/>
          <a:p>
            <a:r>
              <a:rPr lang="nl-BE" sz="3600" dirty="0"/>
              <a:t>Zelfstandig in groep aan de slag :</a:t>
            </a:r>
          </a:p>
        </p:txBody>
      </p:sp>
      <p:sp>
        <p:nvSpPr>
          <p:cNvPr id="3" name="Rechthoek 2">
            <a:extLst>
              <a:ext uri="{FF2B5EF4-FFF2-40B4-BE49-F238E27FC236}">
                <a16:creationId xmlns:a16="http://schemas.microsoft.com/office/drawing/2014/main" id="{9EA9CCD2-8836-4B4E-9B1D-507506B0D444}"/>
              </a:ext>
            </a:extLst>
          </p:cNvPr>
          <p:cNvSpPr/>
          <p:nvPr/>
        </p:nvSpPr>
        <p:spPr>
          <a:xfrm>
            <a:off x="6096000" y="2211381"/>
            <a:ext cx="5614875" cy="1200329"/>
          </a:xfrm>
          <a:prstGeom prst="rect">
            <a:avLst/>
          </a:prstGeom>
        </p:spPr>
        <p:txBody>
          <a:bodyPr wrap="square">
            <a:spAutoFit/>
          </a:bodyPr>
          <a:lstStyle/>
          <a:p>
            <a:r>
              <a:rPr lang="nl-BE" sz="2400" dirty="0"/>
              <a:t>De gevonden oplossingswegen worden opnieuw op A3-bladen genoteerd die aan het einde van de les worden opgehangen</a:t>
            </a:r>
            <a:r>
              <a:rPr lang="nl-BE" dirty="0"/>
              <a:t>. </a:t>
            </a:r>
          </a:p>
        </p:txBody>
      </p:sp>
    </p:spTree>
    <p:extLst>
      <p:ext uri="{BB962C8B-B14F-4D97-AF65-F5344CB8AC3E}">
        <p14:creationId xmlns:p14="http://schemas.microsoft.com/office/powerpoint/2010/main" val="34170384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el 1">
            <a:extLst>
              <a:ext uri="{FF2B5EF4-FFF2-40B4-BE49-F238E27FC236}">
                <a16:creationId xmlns:a16="http://schemas.microsoft.com/office/drawing/2014/main" id="{1B3693B1-E0EF-4942-B593-DC5D292AC3FA}"/>
              </a:ext>
            </a:extLst>
          </p:cNvPr>
          <p:cNvSpPr txBox="1">
            <a:spLocks/>
          </p:cNvSpPr>
          <p:nvPr/>
        </p:nvSpPr>
        <p:spPr>
          <a:xfrm>
            <a:off x="-1" y="2062713"/>
            <a:ext cx="3783030" cy="49302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nl-BE" dirty="0">
                <a:solidFill>
                  <a:schemeClr val="accent1"/>
                </a:solidFill>
              </a:rPr>
              <a:t>Uitvoering  :</a:t>
            </a:r>
          </a:p>
        </p:txBody>
      </p:sp>
      <p:pic>
        <p:nvPicPr>
          <p:cNvPr id="1026" name="Picture 2" descr="Gerelateerde afbeelding">
            <a:extLst>
              <a:ext uri="{FF2B5EF4-FFF2-40B4-BE49-F238E27FC236}">
                <a16:creationId xmlns:a16="http://schemas.microsoft.com/office/drawing/2014/main" id="{167394CD-0CE7-4506-B556-6EE8C9F29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465" y="2903879"/>
            <a:ext cx="2462448" cy="246244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66C71816-FB8E-4F06-9DDB-1B25BDD1D766}"/>
              </a:ext>
            </a:extLst>
          </p:cNvPr>
          <p:cNvSpPr txBox="1"/>
          <p:nvPr/>
        </p:nvSpPr>
        <p:spPr>
          <a:xfrm>
            <a:off x="5000439" y="905164"/>
            <a:ext cx="6229312" cy="646331"/>
          </a:xfrm>
          <a:prstGeom prst="rect">
            <a:avLst/>
          </a:prstGeom>
          <a:noFill/>
        </p:spPr>
        <p:txBody>
          <a:bodyPr wrap="square" rtlCol="0">
            <a:spAutoFit/>
          </a:bodyPr>
          <a:lstStyle/>
          <a:p>
            <a:r>
              <a:rPr lang="nl-BE" sz="3600" dirty="0"/>
              <a:t>Afsluit : Klassikaal moment</a:t>
            </a:r>
          </a:p>
        </p:txBody>
      </p:sp>
      <p:sp>
        <p:nvSpPr>
          <p:cNvPr id="4" name="Rechthoek 3">
            <a:extLst>
              <a:ext uri="{FF2B5EF4-FFF2-40B4-BE49-F238E27FC236}">
                <a16:creationId xmlns:a16="http://schemas.microsoft.com/office/drawing/2014/main" id="{125B38E0-7F2B-4EDA-9B23-05E37034137B}"/>
              </a:ext>
            </a:extLst>
          </p:cNvPr>
          <p:cNvSpPr/>
          <p:nvPr/>
        </p:nvSpPr>
        <p:spPr>
          <a:xfrm>
            <a:off x="5726546" y="2154582"/>
            <a:ext cx="6096000" cy="2308324"/>
          </a:xfrm>
          <a:prstGeom prst="rect">
            <a:avLst/>
          </a:prstGeom>
        </p:spPr>
        <p:txBody>
          <a:bodyPr>
            <a:spAutoFit/>
          </a:bodyPr>
          <a:lstStyle/>
          <a:p>
            <a:r>
              <a:rPr lang="nl-BE" sz="2400" dirty="0"/>
              <a:t>De remediëringsleerlingen bekijken de verschillende oplossingswegen en geven bedenkingen/opmerkingen.  Ze quoteren de getoonde oplossingen en lichten toe waarom ze bepaalde zaken duidelijker of net minder duidelijk vinden.  </a:t>
            </a:r>
          </a:p>
        </p:txBody>
      </p:sp>
    </p:spTree>
    <p:extLst>
      <p:ext uri="{BB962C8B-B14F-4D97-AF65-F5344CB8AC3E}">
        <p14:creationId xmlns:p14="http://schemas.microsoft.com/office/powerpoint/2010/main" val="28323346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65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D5499F-34E3-4A7A-8205-35908CA51475}"/>
              </a:ext>
            </a:extLst>
          </p:cNvPr>
          <p:cNvSpPr>
            <a:spLocks noGrp="1"/>
          </p:cNvSpPr>
          <p:nvPr>
            <p:ph type="title"/>
          </p:nvPr>
        </p:nvSpPr>
        <p:spPr>
          <a:xfrm>
            <a:off x="316807" y="1473409"/>
            <a:ext cx="3867266" cy="3799964"/>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r>
              <a:rPr lang="en-US" sz="3600" kern="1200" dirty="0" err="1">
                <a:solidFill>
                  <a:srgbClr val="FFFFFF"/>
                </a:solidFill>
                <a:latin typeface="+mj-lt"/>
                <a:ea typeface="+mj-ea"/>
                <a:cs typeface="+mj-cs"/>
              </a:rPr>
              <a:t>Stap</a:t>
            </a:r>
            <a:r>
              <a:rPr lang="en-US" sz="3600" kern="1200" dirty="0">
                <a:solidFill>
                  <a:srgbClr val="FFFFFF"/>
                </a:solidFill>
                <a:latin typeface="+mj-lt"/>
                <a:ea typeface="+mj-ea"/>
                <a:cs typeface="+mj-cs"/>
              </a:rPr>
              <a:t> </a:t>
            </a:r>
            <a:r>
              <a:rPr lang="en-US" sz="3600" dirty="0">
                <a:solidFill>
                  <a:srgbClr val="FFFFFF"/>
                </a:solidFill>
              </a:rPr>
              <a:t>4</a:t>
            </a:r>
            <a:r>
              <a:rPr lang="en-US" sz="3600" kern="1200" dirty="0">
                <a:solidFill>
                  <a:srgbClr val="FFFFFF"/>
                </a:solidFill>
                <a:latin typeface="+mj-lt"/>
                <a:ea typeface="+mj-ea"/>
                <a:cs typeface="+mj-cs"/>
              </a:rPr>
              <a:t> : </a:t>
            </a:r>
            <a:r>
              <a:rPr lang="en-US" sz="3600" dirty="0">
                <a:solidFill>
                  <a:srgbClr val="FFFFFF"/>
                </a:solidFill>
              </a:rPr>
              <a:t>De les </a:t>
            </a:r>
            <a:r>
              <a:rPr lang="en-US" sz="3600" dirty="0" err="1">
                <a:solidFill>
                  <a:srgbClr val="FFFFFF"/>
                </a:solidFill>
              </a:rPr>
              <a:t>nabespreken</a:t>
            </a:r>
            <a:endParaRPr lang="en-US" sz="3600" kern="1200" dirty="0">
              <a:solidFill>
                <a:srgbClr val="FFFFFF"/>
              </a:solidFill>
              <a:latin typeface="+mj-lt"/>
              <a:ea typeface="+mj-ea"/>
              <a:cs typeface="+mj-cs"/>
            </a:endParaRPr>
          </a:p>
        </p:txBody>
      </p:sp>
      <p:pic>
        <p:nvPicPr>
          <p:cNvPr id="5122" name="Picture 2" descr="Afbeeldingsresultaat voor bespreken">
            <a:extLst>
              <a:ext uri="{FF2B5EF4-FFF2-40B4-BE49-F238E27FC236}">
                <a16:creationId xmlns:a16="http://schemas.microsoft.com/office/drawing/2014/main" id="{986066A6-2101-4D19-9556-87B2D95B12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83492" y="1150136"/>
            <a:ext cx="6089307" cy="422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027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65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D5499F-34E3-4A7A-8205-35908CA51475}"/>
              </a:ext>
            </a:extLst>
          </p:cNvPr>
          <p:cNvSpPr>
            <a:spLocks noGrp="1"/>
          </p:cNvSpPr>
          <p:nvPr>
            <p:ph type="title"/>
          </p:nvPr>
        </p:nvSpPr>
        <p:spPr>
          <a:xfrm>
            <a:off x="207488" y="1733972"/>
            <a:ext cx="3566748" cy="3512283"/>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3600" kern="1200" dirty="0" err="1">
                <a:solidFill>
                  <a:srgbClr val="FFFFFF"/>
                </a:solidFill>
                <a:latin typeface="+mj-lt"/>
                <a:ea typeface="+mj-ea"/>
                <a:cs typeface="+mj-cs"/>
              </a:rPr>
              <a:t>Stap</a:t>
            </a:r>
            <a:r>
              <a:rPr lang="en-US" sz="3600" kern="1200" dirty="0">
                <a:solidFill>
                  <a:srgbClr val="FFFFFF"/>
                </a:solidFill>
                <a:latin typeface="+mj-lt"/>
                <a:ea typeface="+mj-ea"/>
                <a:cs typeface="+mj-cs"/>
              </a:rPr>
              <a:t> 3 : </a:t>
            </a:r>
            <a:r>
              <a:rPr lang="en-US" sz="3600" kern="1200" dirty="0" err="1">
                <a:solidFill>
                  <a:srgbClr val="FFFFFF"/>
                </a:solidFill>
                <a:latin typeface="+mj-lt"/>
                <a:ea typeface="+mj-ea"/>
                <a:cs typeface="+mj-cs"/>
              </a:rPr>
              <a:t>Ontwerpen</a:t>
            </a:r>
            <a:r>
              <a:rPr lang="en-US" sz="3600" dirty="0">
                <a:solidFill>
                  <a:srgbClr val="FFFFFF"/>
                </a:solidFill>
              </a:rPr>
              <a:t> </a:t>
            </a:r>
            <a:r>
              <a:rPr lang="en-US" sz="3600" kern="1200" dirty="0" err="1">
                <a:solidFill>
                  <a:srgbClr val="FFFFFF"/>
                </a:solidFill>
                <a:latin typeface="+mj-lt"/>
                <a:ea typeface="+mj-ea"/>
                <a:cs typeface="+mj-cs"/>
              </a:rPr>
              <a:t>onderzoeks</a:t>
            </a:r>
            <a:r>
              <a:rPr lang="en-US" sz="3600" kern="1200" dirty="0">
                <a:solidFill>
                  <a:srgbClr val="FFFFFF"/>
                </a:solidFill>
                <a:latin typeface="+mj-lt"/>
                <a:ea typeface="+mj-ea"/>
                <a:cs typeface="+mj-cs"/>
              </a:rPr>
              <a:t>-lessen</a:t>
            </a:r>
          </a:p>
        </p:txBody>
      </p:sp>
      <p:pic>
        <p:nvPicPr>
          <p:cNvPr id="4098" name="Picture 2" descr="Gerelateerde afbeelding">
            <a:extLst>
              <a:ext uri="{FF2B5EF4-FFF2-40B4-BE49-F238E27FC236}">
                <a16:creationId xmlns:a16="http://schemas.microsoft.com/office/drawing/2014/main" id="{5659357E-53E1-4C91-A7B9-18A71FD19E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4391" y="3821904"/>
            <a:ext cx="4049693" cy="275438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048052A5-521C-4C2E-9E62-38F39D88C2E6}"/>
              </a:ext>
            </a:extLst>
          </p:cNvPr>
          <p:cNvSpPr txBox="1"/>
          <p:nvPr/>
        </p:nvSpPr>
        <p:spPr>
          <a:xfrm>
            <a:off x="3774236" y="346170"/>
            <a:ext cx="8554393" cy="4247317"/>
          </a:xfrm>
          <a:prstGeom prst="rect">
            <a:avLst/>
          </a:prstGeom>
          <a:noFill/>
        </p:spPr>
        <p:txBody>
          <a:bodyPr wrap="none" rtlCol="0">
            <a:spAutoFit/>
          </a:bodyPr>
          <a:lstStyle/>
          <a:p>
            <a:r>
              <a:rPr lang="nl-BE" sz="2800" dirty="0"/>
              <a:t>Algemene structuur :</a:t>
            </a:r>
          </a:p>
          <a:p>
            <a:pPr marL="457200" indent="-457200">
              <a:buFontTx/>
              <a:buChar char="-"/>
            </a:pPr>
            <a:r>
              <a:rPr lang="nl-BE" sz="2800" dirty="0" err="1"/>
              <a:t>Lln</a:t>
            </a:r>
            <a:r>
              <a:rPr lang="nl-BE" sz="2800" dirty="0"/>
              <a:t> werken in een basis- of verdiepingsgroep.</a:t>
            </a:r>
          </a:p>
          <a:p>
            <a:pPr marL="457200" indent="-457200">
              <a:buFontTx/>
              <a:buChar char="-"/>
            </a:pPr>
            <a:r>
              <a:rPr lang="nl-BE" sz="2800" dirty="0" err="1"/>
              <a:t>Lln</a:t>
            </a:r>
            <a:r>
              <a:rPr lang="nl-BE" sz="2800" dirty="0"/>
              <a:t> kiezen zelf hun werkpartner.</a:t>
            </a:r>
          </a:p>
          <a:p>
            <a:pPr marL="457200" indent="-457200">
              <a:buFontTx/>
              <a:buChar char="-"/>
            </a:pPr>
            <a:r>
              <a:rPr lang="nl-BE" sz="2800" dirty="0"/>
              <a:t>We werken met een klassikaal voorbeeld, nadien </a:t>
            </a:r>
          </a:p>
          <a:p>
            <a:r>
              <a:rPr lang="nl-BE" sz="2800" dirty="0"/>
              <a:t>      zelfstandig uit te werken oefeningen in groep aan </a:t>
            </a:r>
          </a:p>
          <a:p>
            <a:r>
              <a:rPr lang="nl-BE" sz="2800" dirty="0"/>
              <a:t>      te pakken.</a:t>
            </a:r>
          </a:p>
          <a:p>
            <a:pPr marL="457200" indent="-457200">
              <a:buFontTx/>
              <a:buChar char="-"/>
            </a:pPr>
            <a:r>
              <a:rPr lang="nl-BE" sz="2800" dirty="0" err="1"/>
              <a:t>Lln</a:t>
            </a:r>
            <a:r>
              <a:rPr lang="nl-BE" sz="2800" dirty="0"/>
              <a:t> tonen op het einde van het lesuur hun oplossingen</a:t>
            </a:r>
          </a:p>
          <a:p>
            <a:r>
              <a:rPr lang="nl-BE" sz="2800" dirty="0"/>
              <a:t>      aan elkaar.</a:t>
            </a:r>
          </a:p>
          <a:p>
            <a:endParaRPr lang="nl-BE" sz="2800" dirty="0"/>
          </a:p>
          <a:p>
            <a:endParaRPr lang="nl-BE" dirty="0"/>
          </a:p>
        </p:txBody>
      </p:sp>
    </p:spTree>
    <p:extLst>
      <p:ext uri="{BB962C8B-B14F-4D97-AF65-F5344CB8AC3E}">
        <p14:creationId xmlns:p14="http://schemas.microsoft.com/office/powerpoint/2010/main" val="16931336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1B3693B1-E0EF-4942-B593-DC5D292AC3FA}"/>
              </a:ext>
            </a:extLst>
          </p:cNvPr>
          <p:cNvSpPr txBox="1">
            <a:spLocks/>
          </p:cNvSpPr>
          <p:nvPr/>
        </p:nvSpPr>
        <p:spPr>
          <a:xfrm>
            <a:off x="373334" y="2515586"/>
            <a:ext cx="3783030" cy="49302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400" b="0" i="0" u="none" strike="noStrike" kern="1200" cap="none" spc="0" normalizeH="0" baseline="0" noProof="0" dirty="0" err="1">
                <a:ln>
                  <a:noFill/>
                </a:ln>
                <a:solidFill>
                  <a:srgbClr val="4472C4"/>
                </a:solidFill>
                <a:effectLst/>
                <a:uLnTx/>
                <a:uFillTx/>
                <a:latin typeface="Calibri Light" panose="020F0302020204030204"/>
                <a:ea typeface="+mj-ea"/>
                <a:cs typeface="+mj-cs"/>
              </a:rPr>
              <a:t>Obervaties</a:t>
            </a:r>
            <a:r>
              <a:rPr kumimoji="0" lang="nl-BE" sz="4400" b="0" i="0" u="none" strike="noStrike" kern="1200" cap="none" spc="0" normalizeH="0" baseline="0" noProof="0" dirty="0">
                <a:ln>
                  <a:noFill/>
                </a:ln>
                <a:solidFill>
                  <a:srgbClr val="4472C4"/>
                </a:solidFill>
                <a:effectLst/>
                <a:uLnTx/>
                <a:uFillTx/>
                <a:latin typeface="Calibri Light" panose="020F0302020204030204"/>
                <a:ea typeface="+mj-ea"/>
                <a:cs typeface="+mj-cs"/>
              </a:rPr>
              <a:t> case-leerlingen:</a:t>
            </a:r>
          </a:p>
        </p:txBody>
      </p:sp>
      <p:sp>
        <p:nvSpPr>
          <p:cNvPr id="10" name="Tijdelijke aanduiding voor inhoud 4">
            <a:extLst>
              <a:ext uri="{FF2B5EF4-FFF2-40B4-BE49-F238E27FC236}">
                <a16:creationId xmlns:a16="http://schemas.microsoft.com/office/drawing/2014/main" id="{FE6E47C4-44B6-4CB4-BB47-377A8B5D6768}"/>
              </a:ext>
            </a:extLst>
          </p:cNvPr>
          <p:cNvSpPr txBox="1">
            <a:spLocks/>
          </p:cNvSpPr>
          <p:nvPr/>
        </p:nvSpPr>
        <p:spPr>
          <a:xfrm>
            <a:off x="5373771" y="314097"/>
            <a:ext cx="3131251" cy="46861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BE" sz="1600" b="0" i="0" u="none" strike="noStrike" kern="1200" cap="none" spc="0" normalizeH="0" baseline="0" noProof="0" dirty="0">
                <a:ln>
                  <a:noFill/>
                </a:ln>
                <a:solidFill>
                  <a:srgbClr val="4472C4"/>
                </a:solidFill>
                <a:effectLst/>
                <a:uLnTx/>
                <a:uFillTx/>
                <a:latin typeface="Calibri" panose="020F0502020204030204"/>
                <a:ea typeface="+mn-ea"/>
                <a:cs typeface="+mn-cs"/>
              </a:rPr>
              <a:t>Case-leerling A en B</a:t>
            </a:r>
            <a:r>
              <a:rPr kumimoji="0" lang="nl-BE"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indent="0">
              <a:buNone/>
            </a:pPr>
            <a:r>
              <a:rPr lang="nl-BE" sz="1600" dirty="0">
                <a:latin typeface="Calibri" panose="020F0502020204030204" pitchFamily="34" charset="0"/>
                <a:ea typeface="Calibri" panose="020F0502020204030204" pitchFamily="34" charset="0"/>
                <a:cs typeface="Times New Roman" panose="02020603050405020304" pitchFamily="18" charset="0"/>
              </a:rPr>
              <a:t>Case-</a:t>
            </a:r>
            <a:r>
              <a:rPr lang="nl-BE" sz="1600" dirty="0" err="1">
                <a:latin typeface="Calibri" panose="020F0502020204030204" pitchFamily="34" charset="0"/>
                <a:ea typeface="Calibri" panose="020F0502020204030204" pitchFamily="34" charset="0"/>
                <a:cs typeface="Times New Roman" panose="02020603050405020304" pitchFamily="18" charset="0"/>
              </a:rPr>
              <a:t>lln</a:t>
            </a:r>
            <a:r>
              <a:rPr lang="nl-BE" sz="1600" dirty="0">
                <a:latin typeface="Calibri" panose="020F0502020204030204" pitchFamily="34" charset="0"/>
                <a:ea typeface="Calibri" panose="020F0502020204030204" pitchFamily="34" charset="0"/>
                <a:cs typeface="Times New Roman" panose="02020603050405020304" pitchFamily="18" charset="0"/>
              </a:rPr>
              <a:t> A en B werden in eenzelfde groep ingedeeld. </a:t>
            </a:r>
          </a:p>
          <a:p>
            <a:pPr marL="0" indent="0">
              <a:buNone/>
            </a:pPr>
            <a:r>
              <a:rPr lang="nl-BE" sz="1600" dirty="0">
                <a:latin typeface="Calibri" panose="020F0502020204030204" pitchFamily="34" charset="0"/>
                <a:ea typeface="Calibri" panose="020F0502020204030204" pitchFamily="34" charset="0"/>
                <a:cs typeface="Times New Roman" panose="02020603050405020304" pitchFamily="18" charset="0"/>
              </a:rPr>
              <a:t>Er werd echter  geen samenwerking tussen A en B vastgesteld.</a:t>
            </a:r>
          </a:p>
          <a:p>
            <a:pPr marL="0" indent="0">
              <a:buNone/>
            </a:pPr>
            <a:r>
              <a:rPr lang="nl-BE" sz="1600" dirty="0">
                <a:latin typeface="Calibri" panose="020F0502020204030204" pitchFamily="34" charset="0"/>
                <a:ea typeface="Calibri" panose="020F0502020204030204" pitchFamily="34" charset="0"/>
                <a:cs typeface="Times New Roman" panose="02020603050405020304" pitchFamily="18" charset="0"/>
              </a:rPr>
              <a:t>Alhoewel A in een voor hem veilige groep zat vandaag, was hij weinig sociaal open en actief.  Hij heeft hoofdzakelijk alleen gewerkt.  Hij was wel actief, maar leverde weinig of geen bijdrage in de groep.</a:t>
            </a:r>
          </a:p>
          <a:p>
            <a:pPr marL="0" indent="0">
              <a:buNone/>
            </a:pPr>
            <a:r>
              <a:rPr lang="nl-BE" sz="1600" dirty="0">
                <a:latin typeface="Calibri" panose="020F0502020204030204" pitchFamily="34" charset="0"/>
                <a:ea typeface="Calibri" panose="020F0502020204030204" pitchFamily="34" charset="0"/>
                <a:cs typeface="Times New Roman" panose="02020603050405020304" pitchFamily="18" charset="0"/>
              </a:rPr>
              <a:t>B neemt nog steeds graag het woord, maar de goede </a:t>
            </a:r>
            <a:r>
              <a:rPr lang="nl-BE" sz="1600" dirty="0" err="1">
                <a:latin typeface="Calibri" panose="020F0502020204030204" pitchFamily="34" charset="0"/>
                <a:ea typeface="Calibri" panose="020F0502020204030204" pitchFamily="34" charset="0"/>
                <a:cs typeface="Times New Roman" panose="02020603050405020304" pitchFamily="18" charset="0"/>
              </a:rPr>
              <a:t>instructor</a:t>
            </a:r>
            <a:r>
              <a:rPr lang="nl-BE" sz="1600" dirty="0">
                <a:latin typeface="Calibri" panose="020F0502020204030204" pitchFamily="34" charset="0"/>
                <a:ea typeface="Calibri" panose="020F0502020204030204" pitchFamily="34" charset="0"/>
                <a:cs typeface="Times New Roman" panose="02020603050405020304" pitchFamily="18" charset="0"/>
              </a:rPr>
              <a:t> zag ik niet meteen.  Ik had het gevoel hij vooral naar zichzelf toe bekommerd was, maar niet meteen naar de anderen van zijn groep.  Hij zocht vooral hulp bij X als hij zelf vastzat.  Was er geen probleem dan werd er weinig echt overleg gepleegd.</a:t>
            </a:r>
          </a:p>
          <a:p>
            <a:pPr marL="0" indent="0">
              <a:buNone/>
            </a:pPr>
            <a:endParaRPr lang="nl-BE" sz="16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BE"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1" name="Tijdelijke aanduiding voor inhoud 5">
            <a:extLst>
              <a:ext uri="{FF2B5EF4-FFF2-40B4-BE49-F238E27FC236}">
                <a16:creationId xmlns:a16="http://schemas.microsoft.com/office/drawing/2014/main" id="{03A52273-EB1D-4359-ABE8-40548B8DF39E}"/>
              </a:ext>
            </a:extLst>
          </p:cNvPr>
          <p:cNvSpPr txBox="1">
            <a:spLocks/>
          </p:cNvSpPr>
          <p:nvPr/>
        </p:nvSpPr>
        <p:spPr>
          <a:xfrm>
            <a:off x="8678550" y="2205704"/>
            <a:ext cx="3237292" cy="279455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BE" sz="1700" b="0" i="0" u="none" strike="noStrike" kern="1200" cap="none" spc="0" normalizeH="0" baseline="0" noProof="0" dirty="0">
                <a:ln>
                  <a:noFill/>
                </a:ln>
                <a:solidFill>
                  <a:srgbClr val="4472C4"/>
                </a:solidFill>
                <a:effectLst/>
                <a:uLnTx/>
                <a:uFillTx/>
                <a:latin typeface="Calibri" panose="020F0502020204030204"/>
                <a:ea typeface="+mn-ea"/>
                <a:cs typeface="+mn-cs"/>
              </a:rPr>
              <a:t>Case-leerling D, E en F</a:t>
            </a:r>
            <a:r>
              <a:rPr kumimoji="0" lang="nl-BE" sz="17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indent="0">
              <a:buNone/>
            </a:pPr>
            <a:r>
              <a:rPr lang="nl-BE" sz="1700" dirty="0">
                <a:latin typeface="Calibri" panose="020F0502020204030204" pitchFamily="34" charset="0"/>
                <a:ea typeface="Calibri" panose="020F0502020204030204" pitchFamily="34" charset="0"/>
                <a:cs typeface="Times New Roman" panose="02020603050405020304" pitchFamily="18" charset="0"/>
              </a:rPr>
              <a:t>E vindt het niet erg om te wachten en extra uitleg te geven, ervaart dat niet als een remming in haar eigen leerproces, F wel.  </a:t>
            </a:r>
          </a:p>
          <a:p>
            <a:pPr marL="0" indent="0">
              <a:buNone/>
            </a:pPr>
            <a:r>
              <a:rPr lang="nl-BE" sz="1700" dirty="0" err="1">
                <a:latin typeface="Calibri" panose="020F0502020204030204" pitchFamily="34" charset="0"/>
                <a:ea typeface="Calibri" panose="020F0502020204030204" pitchFamily="34" charset="0"/>
                <a:cs typeface="Times New Roman" panose="02020603050405020304" pitchFamily="18" charset="0"/>
              </a:rPr>
              <a:t>Caslln</a:t>
            </a:r>
            <a:r>
              <a:rPr lang="nl-BE" sz="1700" dirty="0">
                <a:latin typeface="Calibri" panose="020F0502020204030204" pitchFamily="34" charset="0"/>
                <a:ea typeface="Calibri" panose="020F0502020204030204" pitchFamily="34" charset="0"/>
                <a:cs typeface="Times New Roman" panose="02020603050405020304" pitchFamily="18" charset="0"/>
              </a:rPr>
              <a:t> F gaf in het interview aan in een fijn groepje te mogen werken met allemaal mensen “van hetzelfde niveau”.   Hij leek dit te appreciëren.</a:t>
            </a:r>
          </a:p>
          <a:p>
            <a:pPr marL="0" indent="0">
              <a:buNone/>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BE" sz="13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BE"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4700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el 1">
            <a:extLst>
              <a:ext uri="{FF2B5EF4-FFF2-40B4-BE49-F238E27FC236}">
                <a16:creationId xmlns:a16="http://schemas.microsoft.com/office/drawing/2014/main" id="{1B3693B1-E0EF-4942-B593-DC5D292AC3FA}"/>
              </a:ext>
            </a:extLst>
          </p:cNvPr>
          <p:cNvSpPr txBox="1">
            <a:spLocks/>
          </p:cNvSpPr>
          <p:nvPr/>
        </p:nvSpPr>
        <p:spPr>
          <a:xfrm>
            <a:off x="209227" y="2515586"/>
            <a:ext cx="4471261" cy="49302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nl-BE" dirty="0">
                <a:solidFill>
                  <a:schemeClr val="accent1"/>
                </a:solidFill>
              </a:rPr>
              <a:t>Reflecties bij les 3:</a:t>
            </a:r>
          </a:p>
        </p:txBody>
      </p:sp>
      <p:sp>
        <p:nvSpPr>
          <p:cNvPr id="3" name="Rechthoek 2">
            <a:extLst>
              <a:ext uri="{FF2B5EF4-FFF2-40B4-BE49-F238E27FC236}">
                <a16:creationId xmlns:a16="http://schemas.microsoft.com/office/drawing/2014/main" id="{75FA6635-FCA1-4550-8131-3FE7731EE7D5}"/>
              </a:ext>
            </a:extLst>
          </p:cNvPr>
          <p:cNvSpPr/>
          <p:nvPr/>
        </p:nvSpPr>
        <p:spPr>
          <a:xfrm>
            <a:off x="5614876" y="1048799"/>
            <a:ext cx="6096000" cy="6006452"/>
          </a:xfrm>
          <a:prstGeom prst="rect">
            <a:avLst/>
          </a:prstGeom>
        </p:spPr>
        <p:txBody>
          <a:bodyPr>
            <a:spAutoFit/>
          </a:bodyPr>
          <a:lstStyle/>
          <a:p>
            <a:pPr algn="just">
              <a:lnSpc>
                <a:spcPct val="107000"/>
              </a:lnSpc>
              <a:spcAft>
                <a:spcPts val="0"/>
              </a:spcAft>
            </a:pPr>
            <a:endParaRPr lang="nl-BE"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AutoNum type="arabicParenR"/>
            </a:pPr>
            <a:r>
              <a:rPr lang="nl-BE" dirty="0">
                <a:latin typeface="Calibri" panose="020F0502020204030204" pitchFamily="34" charset="0"/>
                <a:ea typeface="Calibri" panose="020F0502020204030204" pitchFamily="34" charset="0"/>
                <a:cs typeface="Times New Roman" panose="02020603050405020304" pitchFamily="18" charset="0"/>
              </a:rPr>
              <a:t>Groepswerk </a:t>
            </a:r>
          </a:p>
          <a:p>
            <a:pPr marL="285750" indent="-285750" algn="just">
              <a:lnSpc>
                <a:spcPct val="107000"/>
              </a:lnSpc>
              <a:spcAft>
                <a:spcPts val="0"/>
              </a:spcAft>
              <a:buFont typeface="Wingdings" panose="05000000000000000000" pitchFamily="2" charset="2"/>
              <a:buChar char="à"/>
            </a:pPr>
            <a:r>
              <a:rPr lang="nl-BE"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wordt</a:t>
            </a:r>
            <a:r>
              <a:rPr lang="nl-BE" dirty="0">
                <a:latin typeface="Calibri" panose="020F0502020204030204" pitchFamily="34" charset="0"/>
                <a:ea typeface="Calibri" panose="020F0502020204030204" pitchFamily="34" charset="0"/>
                <a:cs typeface="Times New Roman" panose="02020603050405020304" pitchFamily="18" charset="0"/>
              </a:rPr>
              <a:t> opnieuw als meerwaarde gezien</a:t>
            </a:r>
          </a:p>
          <a:p>
            <a:pPr algn="just">
              <a:lnSpc>
                <a:spcPct val="107000"/>
              </a:lnSpc>
              <a:spcAft>
                <a:spcPts val="0"/>
              </a:spcAft>
            </a:pPr>
            <a:endParaRPr lang="nl-BE"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BE" dirty="0">
                <a:latin typeface="Calibri" panose="020F0502020204030204" pitchFamily="34" charset="0"/>
                <a:ea typeface="Calibri" panose="020F0502020204030204" pitchFamily="34" charset="0"/>
                <a:cs typeface="Times New Roman" panose="02020603050405020304" pitchFamily="18" charset="0"/>
              </a:rPr>
              <a:t>Voordeel:</a:t>
            </a:r>
          </a:p>
          <a:p>
            <a:pPr marL="285750" indent="-285750" algn="just">
              <a:lnSpc>
                <a:spcPct val="107000"/>
              </a:lnSpc>
              <a:spcAft>
                <a:spcPts val="0"/>
              </a:spcAft>
              <a:buFont typeface="Wingdings" panose="05000000000000000000" pitchFamily="2" charset="2"/>
              <a:buChar char="à"/>
            </a:pPr>
            <a:r>
              <a:rPr lang="nl-BE" dirty="0">
                <a:latin typeface="Calibri" panose="020F0502020204030204" pitchFamily="34" charset="0"/>
                <a:ea typeface="Calibri" panose="020F0502020204030204" pitchFamily="34" charset="0"/>
                <a:cs typeface="Times New Roman" panose="02020603050405020304" pitchFamily="18" charset="0"/>
              </a:rPr>
              <a:t>alle </a:t>
            </a:r>
            <a:r>
              <a:rPr lang="nl-BE" dirty="0" err="1">
                <a:latin typeface="Calibri" panose="020F0502020204030204" pitchFamily="34" charset="0"/>
                <a:ea typeface="Calibri" panose="020F0502020204030204" pitchFamily="34" charset="0"/>
                <a:cs typeface="Times New Roman" panose="02020603050405020304" pitchFamily="18" charset="0"/>
              </a:rPr>
              <a:t>lln</a:t>
            </a:r>
            <a:r>
              <a:rPr lang="nl-BE" dirty="0">
                <a:latin typeface="Calibri" panose="020F0502020204030204" pitchFamily="34" charset="0"/>
                <a:ea typeface="Calibri" panose="020F0502020204030204" pitchFamily="34" charset="0"/>
                <a:cs typeface="Times New Roman" panose="02020603050405020304" pitchFamily="18" charset="0"/>
              </a:rPr>
              <a:t> zijn bezig, zijn actief,  zijn betrokken en er kan ongedwongen overleg gepleegd worden met de medelln.</a:t>
            </a:r>
          </a:p>
          <a:p>
            <a:pPr algn="just">
              <a:lnSpc>
                <a:spcPct val="107000"/>
              </a:lnSpc>
              <a:spcAft>
                <a:spcPts val="0"/>
              </a:spcAft>
            </a:pPr>
            <a:r>
              <a:rPr lang="nl-BE"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nl-BE" dirty="0">
                <a:latin typeface="Calibri" panose="020F0502020204030204" pitchFamily="34" charset="0"/>
                <a:ea typeface="Calibri" panose="020F0502020204030204" pitchFamily="34" charset="0"/>
                <a:cs typeface="Times New Roman" panose="02020603050405020304" pitchFamily="18" charset="0"/>
              </a:rPr>
              <a:t>Nadeel: </a:t>
            </a:r>
          </a:p>
          <a:p>
            <a:pPr marL="285750" indent="-285750" algn="just">
              <a:lnSpc>
                <a:spcPct val="107000"/>
              </a:lnSpc>
              <a:spcAft>
                <a:spcPts val="0"/>
              </a:spcAft>
              <a:buFont typeface="Wingdings" panose="05000000000000000000" pitchFamily="2" charset="2"/>
              <a:buChar char="à"/>
            </a:pPr>
            <a:r>
              <a:rPr lang="nl-BE" dirty="0">
                <a:latin typeface="Calibri" panose="020F0502020204030204" pitchFamily="34" charset="0"/>
                <a:ea typeface="Calibri" panose="020F0502020204030204" pitchFamily="34" charset="0"/>
                <a:cs typeface="Times New Roman" panose="02020603050405020304" pitchFamily="18" charset="0"/>
              </a:rPr>
              <a:t>Het werktempo ligt serieus laag ; er werden maar twee of</a:t>
            </a:r>
          </a:p>
          <a:p>
            <a:pPr algn="just">
              <a:lnSpc>
                <a:spcPct val="107000"/>
              </a:lnSpc>
              <a:spcAft>
                <a:spcPts val="0"/>
              </a:spcAft>
            </a:pPr>
            <a:r>
              <a:rPr lang="nl-BE" dirty="0">
                <a:latin typeface="Calibri" panose="020F0502020204030204" pitchFamily="34" charset="0"/>
                <a:ea typeface="Calibri" panose="020F0502020204030204" pitchFamily="34" charset="0"/>
                <a:cs typeface="Times New Roman" panose="02020603050405020304" pitchFamily="18" charset="0"/>
              </a:rPr>
              <a:t>     drie </a:t>
            </a:r>
            <a:r>
              <a:rPr lang="nl-BE" dirty="0" err="1">
                <a:latin typeface="Calibri" panose="020F0502020204030204" pitchFamily="34" charset="0"/>
                <a:ea typeface="Calibri" panose="020F0502020204030204" pitchFamily="34" charset="0"/>
                <a:cs typeface="Times New Roman" panose="02020603050405020304" pitchFamily="18" charset="0"/>
              </a:rPr>
              <a:t>oefn</a:t>
            </a:r>
            <a:r>
              <a:rPr lang="nl-BE" dirty="0">
                <a:latin typeface="Calibri" panose="020F0502020204030204" pitchFamily="34" charset="0"/>
                <a:ea typeface="Calibri" panose="020F0502020204030204" pitchFamily="34" charset="0"/>
                <a:cs typeface="Times New Roman" panose="02020603050405020304" pitchFamily="18" charset="0"/>
              </a:rPr>
              <a:t> op een lesuur gemaakt.</a:t>
            </a:r>
          </a:p>
          <a:p>
            <a:pPr algn="just">
              <a:lnSpc>
                <a:spcPct val="107000"/>
              </a:lnSpc>
              <a:spcAft>
                <a:spcPts val="0"/>
              </a:spcAft>
            </a:pPr>
            <a:endParaRPr lang="nl-BE"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nl-BE" dirty="0">
                <a:latin typeface="Calibri" panose="020F0502020204030204" pitchFamily="34" charset="0"/>
                <a:ea typeface="Calibri" panose="020F0502020204030204" pitchFamily="34" charset="0"/>
                <a:cs typeface="Times New Roman" panose="02020603050405020304" pitchFamily="18" charset="0"/>
              </a:rPr>
              <a:t>2) De werking met twee groepen </a:t>
            </a:r>
          </a:p>
          <a:p>
            <a:pPr marL="285750" lvl="0" indent="-285750" algn="just">
              <a:lnSpc>
                <a:spcPct val="107000"/>
              </a:lnSpc>
              <a:spcAft>
                <a:spcPts val="0"/>
              </a:spcAft>
              <a:buFont typeface="Wingdings" panose="05000000000000000000" pitchFamily="2" charset="2"/>
              <a:buChar char="à"/>
            </a:pPr>
            <a:r>
              <a:rPr lang="nl-BE"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lln. vinden dit ok</a:t>
            </a:r>
          </a:p>
          <a:p>
            <a:pPr marL="285750" lvl="0" indent="-285750" algn="just">
              <a:lnSpc>
                <a:spcPct val="107000"/>
              </a:lnSpc>
              <a:spcAft>
                <a:spcPts val="0"/>
              </a:spcAft>
              <a:buFont typeface="Wingdings" panose="05000000000000000000" pitchFamily="2" charset="2"/>
              <a:buChar char="à"/>
            </a:pPr>
            <a:r>
              <a:rPr lang="nl-BE" dirty="0">
                <a:latin typeface="Calibri" panose="020F0502020204030204" pitchFamily="34" charset="0"/>
                <a:ea typeface="Calibri" panose="020F0502020204030204" pitchFamily="34" charset="0"/>
                <a:cs typeface="Times New Roman" panose="02020603050405020304" pitchFamily="18" charset="0"/>
              </a:rPr>
              <a:t>Nood aan extra aandacht voor het organisatorische aspect</a:t>
            </a:r>
          </a:p>
          <a:p>
            <a:pPr lvl="0" algn="just">
              <a:lnSpc>
                <a:spcPct val="107000"/>
              </a:lnSpc>
              <a:spcAft>
                <a:spcPts val="0"/>
              </a:spcAft>
            </a:pPr>
            <a:endParaRPr lang="nl-BE"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endParaRPr lang="nl-BE"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nl-BE" dirty="0">
                <a:latin typeface="Calibri" panose="020F0502020204030204" pitchFamily="34" charset="0"/>
                <a:ea typeface="Calibri" panose="020F0502020204030204" pitchFamily="34" charset="0"/>
                <a:cs typeface="Times New Roman" panose="02020603050405020304" pitchFamily="18" charset="0"/>
              </a:rPr>
              <a:t>Algemeen: </a:t>
            </a:r>
          </a:p>
          <a:p>
            <a:pPr lvl="0" algn="just">
              <a:lnSpc>
                <a:spcPct val="107000"/>
              </a:lnSpc>
              <a:spcAft>
                <a:spcPts val="0"/>
              </a:spcAft>
            </a:pPr>
            <a:r>
              <a:rPr lang="nl-BE" dirty="0">
                <a:latin typeface="Calibri" panose="020F0502020204030204" pitchFamily="34" charset="0"/>
                <a:ea typeface="Calibri" panose="020F0502020204030204" pitchFamily="34" charset="0"/>
                <a:cs typeface="Times New Roman" panose="02020603050405020304" pitchFamily="18" charset="0"/>
              </a:rPr>
              <a:t>Tijd is erg kort , je zou meer tijd moeten kunnen geven.  </a:t>
            </a:r>
          </a:p>
          <a:p>
            <a:pPr algn="just">
              <a:lnSpc>
                <a:spcPct val="107000"/>
              </a:lnSpc>
              <a:spcAft>
                <a:spcPts val="0"/>
              </a:spcAft>
            </a:pPr>
            <a:r>
              <a:rPr lang="nl-BE"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0231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el 1">
            <a:extLst>
              <a:ext uri="{FF2B5EF4-FFF2-40B4-BE49-F238E27FC236}">
                <a16:creationId xmlns:a16="http://schemas.microsoft.com/office/drawing/2014/main" id="{1B3693B1-E0EF-4942-B593-DC5D292AC3FA}"/>
              </a:ext>
            </a:extLst>
          </p:cNvPr>
          <p:cNvSpPr txBox="1">
            <a:spLocks/>
          </p:cNvSpPr>
          <p:nvPr/>
        </p:nvSpPr>
        <p:spPr>
          <a:xfrm>
            <a:off x="0" y="2182372"/>
            <a:ext cx="4471261" cy="49302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solidFill>
                  <a:schemeClr val="accent1"/>
                </a:solidFill>
              </a:rPr>
              <a:t>Reflecties bij les 3:</a:t>
            </a:r>
          </a:p>
          <a:p>
            <a:r>
              <a:rPr lang="nl-BE" dirty="0">
                <a:solidFill>
                  <a:schemeClr val="accent1"/>
                </a:solidFill>
              </a:rPr>
              <a:t>Verschillen / overeenkomsten bij case-</a:t>
            </a:r>
            <a:r>
              <a:rPr lang="nl-BE" dirty="0" err="1">
                <a:solidFill>
                  <a:schemeClr val="accent1"/>
                </a:solidFill>
              </a:rPr>
              <a:t>lln</a:t>
            </a:r>
            <a:endParaRPr lang="nl-BE" dirty="0">
              <a:solidFill>
                <a:schemeClr val="accent1"/>
              </a:solidFill>
            </a:endParaRPr>
          </a:p>
        </p:txBody>
      </p:sp>
      <p:sp>
        <p:nvSpPr>
          <p:cNvPr id="2" name="Rechthoek 1">
            <a:extLst>
              <a:ext uri="{FF2B5EF4-FFF2-40B4-BE49-F238E27FC236}">
                <a16:creationId xmlns:a16="http://schemas.microsoft.com/office/drawing/2014/main" id="{75CD2286-203E-448D-A7B8-C529DE17C9F2}"/>
              </a:ext>
            </a:extLst>
          </p:cNvPr>
          <p:cNvSpPr/>
          <p:nvPr/>
        </p:nvSpPr>
        <p:spPr>
          <a:xfrm>
            <a:off x="5614876" y="474345"/>
            <a:ext cx="6096000" cy="5078313"/>
          </a:xfrm>
          <a:prstGeom prst="rect">
            <a:avLst/>
          </a:prstGeom>
        </p:spPr>
        <p:txBody>
          <a:bodyPr>
            <a:spAutoFit/>
          </a:bodyPr>
          <a:lstStyle/>
          <a:p>
            <a:endParaRPr lang="nl-BE" dirty="0"/>
          </a:p>
          <a:p>
            <a:r>
              <a:rPr lang="nl-BE" dirty="0"/>
              <a:t>Meisjes proberen veel meer hun opgaven aan te pakken zoals gevraagd.  Hierdoor letten ze bij klassikale momenten goed op.  Ze gebruiken de </a:t>
            </a:r>
            <a:r>
              <a:rPr lang="nl-BE" dirty="0" err="1"/>
              <a:t>voorbeeldoefn</a:t>
            </a:r>
            <a:r>
              <a:rPr lang="nl-BE" dirty="0"/>
              <a:t> van het bord.</a:t>
            </a:r>
          </a:p>
          <a:p>
            <a:r>
              <a:rPr lang="nl-BE" dirty="0"/>
              <a:t>De jongens van dit onderzoeksteam zijn eindresultaat gericht ; ze starten zelf aan de voorgeschotelde problemen en luisteren niet meteen actief naar de klassikale uitleg of naar de </a:t>
            </a:r>
            <a:r>
              <a:rPr lang="nl-BE" dirty="0" err="1"/>
              <a:t>voorbeeldoefn</a:t>
            </a:r>
            <a:r>
              <a:rPr lang="nl-BE" dirty="0"/>
              <a:t>.  Pas als ze er niet </a:t>
            </a:r>
            <a:r>
              <a:rPr lang="nl-BE" dirty="0" err="1"/>
              <a:t>uitgeraken</a:t>
            </a:r>
            <a:r>
              <a:rPr lang="nl-BE" dirty="0"/>
              <a:t>, komt hun aandacht naar de groep.  </a:t>
            </a:r>
          </a:p>
          <a:p>
            <a:endParaRPr lang="nl-BE" dirty="0"/>
          </a:p>
          <a:p>
            <a:r>
              <a:rPr lang="nl-BE" dirty="0" err="1"/>
              <a:t>Caselln</a:t>
            </a:r>
            <a:r>
              <a:rPr lang="nl-BE" dirty="0"/>
              <a:t> F en B waren opvallend </a:t>
            </a:r>
            <a:r>
              <a:rPr lang="nl-BE" dirty="0" err="1"/>
              <a:t>geïntresseerd</a:t>
            </a:r>
            <a:r>
              <a:rPr lang="nl-BE" dirty="0"/>
              <a:t>/ gefrustreerd door de scores die hun groepje van de medeleerlingen ontvingen.  B uitte dit spontaan in de klasgroep, F babbelde hier nog over in het interview.  Ze leken dus toch wel gevoelig voor dit cijfer.  </a:t>
            </a:r>
            <a:r>
              <a:rPr lang="nl-BE" dirty="0" err="1"/>
              <a:t>Lln</a:t>
            </a:r>
            <a:r>
              <a:rPr lang="nl-BE" dirty="0"/>
              <a:t> D en E leken dit minder belangrijk te vinden.  A is heel introvert en reageerde niet meteen op de minder score die ze gekregen hadden.   </a:t>
            </a:r>
          </a:p>
          <a:p>
            <a:endParaRPr lang="nl-BE" dirty="0"/>
          </a:p>
        </p:txBody>
      </p:sp>
    </p:spTree>
    <p:extLst>
      <p:ext uri="{BB962C8B-B14F-4D97-AF65-F5344CB8AC3E}">
        <p14:creationId xmlns:p14="http://schemas.microsoft.com/office/powerpoint/2010/main" val="11563002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65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D5499F-34E3-4A7A-8205-35908CA51475}"/>
              </a:ext>
            </a:extLst>
          </p:cNvPr>
          <p:cNvSpPr>
            <a:spLocks noGrp="1"/>
          </p:cNvSpPr>
          <p:nvPr>
            <p:ph type="title"/>
          </p:nvPr>
        </p:nvSpPr>
        <p:spPr>
          <a:xfrm>
            <a:off x="316807" y="1473409"/>
            <a:ext cx="3867266" cy="3799964"/>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r>
              <a:rPr lang="en-US" sz="3600" kern="1200" dirty="0" err="1">
                <a:solidFill>
                  <a:srgbClr val="FFFFFF"/>
                </a:solidFill>
                <a:latin typeface="+mj-lt"/>
                <a:ea typeface="+mj-ea"/>
                <a:cs typeface="+mj-cs"/>
              </a:rPr>
              <a:t>Stap</a:t>
            </a:r>
            <a:r>
              <a:rPr lang="en-US" sz="3600" kern="1200" dirty="0">
                <a:solidFill>
                  <a:srgbClr val="FFFFFF"/>
                </a:solidFill>
                <a:latin typeface="+mj-lt"/>
                <a:ea typeface="+mj-ea"/>
                <a:cs typeface="+mj-cs"/>
              </a:rPr>
              <a:t> </a:t>
            </a:r>
            <a:r>
              <a:rPr lang="en-US" sz="3600" dirty="0">
                <a:solidFill>
                  <a:srgbClr val="FFFFFF"/>
                </a:solidFill>
              </a:rPr>
              <a:t>6</a:t>
            </a:r>
            <a:r>
              <a:rPr lang="en-US" sz="3600" kern="1200" dirty="0">
                <a:solidFill>
                  <a:srgbClr val="FFFFFF"/>
                </a:solidFill>
                <a:latin typeface="+mj-lt"/>
                <a:ea typeface="+mj-ea"/>
                <a:cs typeface="+mj-cs"/>
              </a:rPr>
              <a:t> : </a:t>
            </a:r>
            <a:r>
              <a:rPr lang="en-US" sz="3600" kern="1200" dirty="0" err="1">
                <a:solidFill>
                  <a:srgbClr val="FFFFFF"/>
                </a:solidFill>
                <a:latin typeface="+mj-lt"/>
                <a:ea typeface="+mj-ea"/>
                <a:cs typeface="+mj-cs"/>
              </a:rPr>
              <a:t>Reflecteren</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en</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opbrengsten</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delen</a:t>
            </a:r>
            <a:endParaRPr lang="en-US" sz="3600" kern="1200" dirty="0">
              <a:solidFill>
                <a:srgbClr val="FFFFFF"/>
              </a:solidFill>
              <a:latin typeface="+mj-lt"/>
              <a:ea typeface="+mj-ea"/>
              <a:cs typeface="+mj-cs"/>
            </a:endParaRPr>
          </a:p>
        </p:txBody>
      </p:sp>
      <p:pic>
        <p:nvPicPr>
          <p:cNvPr id="5" name="Picture 2" descr="Afbeeldingsresultaat voor reflecteren">
            <a:extLst>
              <a:ext uri="{FF2B5EF4-FFF2-40B4-BE49-F238E27FC236}">
                <a16:creationId xmlns:a16="http://schemas.microsoft.com/office/drawing/2014/main" id="{53699143-DA8A-4807-B132-B66A191B7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542" y="298738"/>
            <a:ext cx="5200349" cy="25434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fbeeldingsresultaat voor reflecteren">
            <a:extLst>
              <a:ext uri="{FF2B5EF4-FFF2-40B4-BE49-F238E27FC236}">
                <a16:creationId xmlns:a16="http://schemas.microsoft.com/office/drawing/2014/main" id="{6044DC35-E13D-4A5D-9D50-1A6735F00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218" y="2451821"/>
            <a:ext cx="3287840" cy="444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7225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el 1">
            <a:extLst>
              <a:ext uri="{FF2B5EF4-FFF2-40B4-BE49-F238E27FC236}">
                <a16:creationId xmlns:a16="http://schemas.microsoft.com/office/drawing/2014/main" id="{1B3693B1-E0EF-4942-B593-DC5D292AC3FA}"/>
              </a:ext>
            </a:extLst>
          </p:cNvPr>
          <p:cNvSpPr txBox="1">
            <a:spLocks/>
          </p:cNvSpPr>
          <p:nvPr/>
        </p:nvSpPr>
        <p:spPr>
          <a:xfrm>
            <a:off x="373334" y="2515586"/>
            <a:ext cx="3783030" cy="49302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err="1">
                <a:solidFill>
                  <a:schemeClr val="accent1"/>
                </a:solidFill>
              </a:rPr>
              <a:t>Obervaties</a:t>
            </a:r>
            <a:r>
              <a:rPr lang="nl-BE" dirty="0">
                <a:solidFill>
                  <a:schemeClr val="accent1"/>
                </a:solidFill>
              </a:rPr>
              <a:t> case-leerlingen:</a:t>
            </a:r>
          </a:p>
        </p:txBody>
      </p:sp>
      <p:sp>
        <p:nvSpPr>
          <p:cNvPr id="5" name="Rechthoek 4">
            <a:extLst>
              <a:ext uri="{FF2B5EF4-FFF2-40B4-BE49-F238E27FC236}">
                <a16:creationId xmlns:a16="http://schemas.microsoft.com/office/drawing/2014/main" id="{B40F00EE-AB71-4AEC-80EC-0A25B40B44CD}"/>
              </a:ext>
            </a:extLst>
          </p:cNvPr>
          <p:cNvSpPr/>
          <p:nvPr/>
        </p:nvSpPr>
        <p:spPr>
          <a:xfrm>
            <a:off x="5373771" y="764316"/>
            <a:ext cx="6594530" cy="5153398"/>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nl-BE"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Case-leerling A</a:t>
            </a:r>
            <a:r>
              <a:rPr lang="nl-BE" sz="1400" dirty="0">
                <a:latin typeface="Calibri" panose="020F0502020204030204" pitchFamily="34" charset="0"/>
                <a:ea typeface="Calibri" panose="020F0502020204030204" pitchFamily="34" charset="0"/>
                <a:cs typeface="Times New Roman" panose="02020603050405020304" pitchFamily="18" charset="0"/>
              </a:rPr>
              <a:t>: geen grote verandering </a:t>
            </a:r>
            <a:r>
              <a:rPr lang="nl-BE" sz="1400" dirty="0" err="1">
                <a:latin typeface="Calibri" panose="020F0502020204030204" pitchFamily="34" charset="0"/>
                <a:ea typeface="Calibri" panose="020F0502020204030204" pitchFamily="34" charset="0"/>
                <a:cs typeface="Times New Roman" panose="02020603050405020304" pitchFamily="18" charset="0"/>
              </a:rPr>
              <a:t>tov</a:t>
            </a:r>
            <a:r>
              <a:rPr lang="nl-BE" sz="1400" dirty="0">
                <a:latin typeface="Calibri" panose="020F0502020204030204" pitchFamily="34" charset="0"/>
                <a:ea typeface="Calibri" panose="020F0502020204030204" pitchFamily="34" charset="0"/>
                <a:cs typeface="Times New Roman" panose="02020603050405020304" pitchFamily="18" charset="0"/>
              </a:rPr>
              <a:t> 1</a:t>
            </a:r>
            <a:r>
              <a:rPr lang="nl-BE" sz="1400" baseline="30000" dirty="0">
                <a:latin typeface="Calibri" panose="020F0502020204030204" pitchFamily="34" charset="0"/>
                <a:ea typeface="Calibri" panose="020F0502020204030204" pitchFamily="34" charset="0"/>
                <a:cs typeface="Times New Roman" panose="02020603050405020304" pitchFamily="18" charset="0"/>
              </a:rPr>
              <a:t>ste</a:t>
            </a:r>
            <a:r>
              <a:rPr lang="nl-BE" sz="1400" dirty="0">
                <a:latin typeface="Calibri" panose="020F0502020204030204" pitchFamily="34" charset="0"/>
                <a:ea typeface="Calibri" panose="020F0502020204030204" pitchFamily="34" charset="0"/>
                <a:cs typeface="Times New Roman" panose="02020603050405020304" pitchFamily="18" charset="0"/>
              </a:rPr>
              <a:t> </a:t>
            </a:r>
            <a:r>
              <a:rPr lang="nl-BE" sz="1400" dirty="0" err="1">
                <a:latin typeface="Calibri" panose="020F0502020204030204" pitchFamily="34" charset="0"/>
                <a:ea typeface="Calibri" panose="020F0502020204030204" pitchFamily="34" charset="0"/>
                <a:cs typeface="Times New Roman" panose="02020603050405020304" pitchFamily="18" charset="0"/>
              </a:rPr>
              <a:t>observatieles</a:t>
            </a:r>
            <a:r>
              <a:rPr lang="nl-BE" sz="1400" dirty="0">
                <a:latin typeface="Calibri" panose="020F0502020204030204" pitchFamily="34" charset="0"/>
                <a:ea typeface="Calibri" panose="020F0502020204030204" pitchFamily="34" charset="0"/>
                <a:cs typeface="Times New Roman" panose="02020603050405020304" pitchFamily="18" charset="0"/>
              </a:rPr>
              <a:t> – het zelf zoeken naar het probleem zonder eerste uitleg – weinig inbreng bij groepswerk – weinig open</a:t>
            </a:r>
          </a:p>
          <a:p>
            <a:pPr lvl="0" algn="just">
              <a:lnSpc>
                <a:spcPct val="107000"/>
              </a:lnSpc>
              <a:spcAft>
                <a:spcPts val="0"/>
              </a:spcAft>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nl-BE"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Case-leerling B: </a:t>
            </a:r>
            <a:r>
              <a:rPr lang="nl-BE" sz="1400" dirty="0">
                <a:latin typeface="Calibri" panose="020F0502020204030204" pitchFamily="34" charset="0"/>
                <a:ea typeface="Calibri" panose="020F0502020204030204" pitchFamily="34" charset="0"/>
                <a:cs typeface="Times New Roman" panose="02020603050405020304" pitchFamily="18" charset="0"/>
              </a:rPr>
              <a:t>geen grote verandering </a:t>
            </a:r>
            <a:r>
              <a:rPr lang="nl-BE" sz="1400" dirty="0" err="1">
                <a:latin typeface="Calibri" panose="020F0502020204030204" pitchFamily="34" charset="0"/>
                <a:ea typeface="Calibri" panose="020F0502020204030204" pitchFamily="34" charset="0"/>
                <a:cs typeface="Times New Roman" panose="02020603050405020304" pitchFamily="18" charset="0"/>
              </a:rPr>
              <a:t>tov</a:t>
            </a:r>
            <a:r>
              <a:rPr lang="nl-BE" sz="1400" dirty="0">
                <a:latin typeface="Calibri" panose="020F0502020204030204" pitchFamily="34" charset="0"/>
                <a:ea typeface="Calibri" panose="020F0502020204030204" pitchFamily="34" charset="0"/>
                <a:cs typeface="Times New Roman" panose="02020603050405020304" pitchFamily="18" charset="0"/>
              </a:rPr>
              <a:t> 1</a:t>
            </a:r>
            <a:r>
              <a:rPr lang="nl-BE" sz="1400" baseline="30000" dirty="0">
                <a:latin typeface="Calibri" panose="020F0502020204030204" pitchFamily="34" charset="0"/>
                <a:ea typeface="Calibri" panose="020F0502020204030204" pitchFamily="34" charset="0"/>
                <a:cs typeface="Times New Roman" panose="02020603050405020304" pitchFamily="18" charset="0"/>
              </a:rPr>
              <a:t>ste</a:t>
            </a:r>
            <a:r>
              <a:rPr lang="nl-BE" sz="1400" dirty="0">
                <a:latin typeface="Calibri" panose="020F0502020204030204" pitchFamily="34" charset="0"/>
                <a:ea typeface="Calibri" panose="020F0502020204030204" pitchFamily="34" charset="0"/>
                <a:cs typeface="Times New Roman" panose="02020603050405020304" pitchFamily="18" charset="0"/>
              </a:rPr>
              <a:t> </a:t>
            </a:r>
            <a:r>
              <a:rPr lang="nl-BE" sz="1400" dirty="0" err="1">
                <a:latin typeface="Calibri" panose="020F0502020204030204" pitchFamily="34" charset="0"/>
                <a:ea typeface="Calibri" panose="020F0502020204030204" pitchFamily="34" charset="0"/>
                <a:cs typeface="Times New Roman" panose="02020603050405020304" pitchFamily="18" charset="0"/>
              </a:rPr>
              <a:t>observatieles</a:t>
            </a:r>
            <a:r>
              <a:rPr lang="nl-BE" sz="1400" dirty="0">
                <a:latin typeface="Calibri" panose="020F0502020204030204" pitchFamily="34" charset="0"/>
                <a:ea typeface="Calibri" panose="020F0502020204030204" pitchFamily="34" charset="0"/>
                <a:cs typeface="Times New Roman" panose="02020603050405020304" pitchFamily="18" charset="0"/>
              </a:rPr>
              <a:t> – neemt  graag het woord, is op zichzelf gericht ; hij gebruikt zijn groep om zichzelf te verrijken, maar toont zelf weinig geduld met vragen van de anderen.  Is dan toch niet de goede </a:t>
            </a:r>
            <a:r>
              <a:rPr lang="nl-BE" sz="1400" dirty="0" err="1">
                <a:latin typeface="Calibri" panose="020F0502020204030204" pitchFamily="34" charset="0"/>
                <a:ea typeface="Calibri" panose="020F0502020204030204" pitchFamily="34" charset="0"/>
                <a:cs typeface="Times New Roman" panose="02020603050405020304" pitchFamily="18" charset="0"/>
              </a:rPr>
              <a:t>instructor</a:t>
            </a:r>
            <a:r>
              <a:rPr lang="nl-BE" sz="1400" dirty="0">
                <a:latin typeface="Calibri" panose="020F0502020204030204" pitchFamily="34" charset="0"/>
                <a:ea typeface="Calibri" panose="020F0502020204030204" pitchFamily="34" charset="0"/>
                <a:cs typeface="Times New Roman" panose="02020603050405020304" pitchFamily="18" charset="0"/>
              </a:rPr>
              <a:t> die we oorspronkelijk hadden verwacht.</a:t>
            </a:r>
          </a:p>
          <a:p>
            <a:pPr marL="228600" algn="just">
              <a:lnSpc>
                <a:spcPct val="107000"/>
              </a:lnSpc>
              <a:spcAft>
                <a:spcPts val="0"/>
              </a:spcAft>
            </a:pPr>
            <a:endParaRPr lang="nl-BE"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nl-BE"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Case-leerling D: </a:t>
            </a:r>
            <a:r>
              <a:rPr lang="nl-BE" sz="1400" dirty="0">
                <a:latin typeface="Calibri" panose="020F0502020204030204" pitchFamily="34" charset="0"/>
                <a:ea typeface="Calibri" panose="020F0502020204030204" pitchFamily="34" charset="0"/>
                <a:cs typeface="Times New Roman" panose="02020603050405020304" pitchFamily="18" charset="0"/>
              </a:rPr>
              <a:t>Goede flinke </a:t>
            </a:r>
            <a:r>
              <a:rPr lang="nl-BE" sz="1400" dirty="0" err="1">
                <a:latin typeface="Calibri" panose="020F0502020204030204" pitchFamily="34" charset="0"/>
                <a:ea typeface="Calibri" panose="020F0502020204030204" pitchFamily="34" charset="0"/>
                <a:cs typeface="Times New Roman" panose="02020603050405020304" pitchFamily="18" charset="0"/>
              </a:rPr>
              <a:t>lln</a:t>
            </a:r>
            <a:r>
              <a:rPr lang="nl-BE" sz="1400" dirty="0">
                <a:latin typeface="Calibri" panose="020F0502020204030204" pitchFamily="34" charset="0"/>
                <a:ea typeface="Calibri" panose="020F0502020204030204" pitchFamily="34" charset="0"/>
                <a:cs typeface="Times New Roman" panose="02020603050405020304" pitchFamily="18" charset="0"/>
              </a:rPr>
              <a:t>, geen echte evolutie, geen leidersplaats, neemt de rol van secretaris op in een groepswerk, ze draait mee in het circuit, deelt haar kennis, werkt goed mee, het groepje werkte goed, </a:t>
            </a:r>
          </a:p>
          <a:p>
            <a:pPr marL="685800" algn="just">
              <a:lnSpc>
                <a:spcPct val="107000"/>
              </a:lnSpc>
              <a:spcAft>
                <a:spcPts val="0"/>
              </a:spcAft>
            </a:pPr>
            <a:r>
              <a:rPr lang="nl-BE"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Symbol" panose="05050102010706020507" pitchFamily="18" charset="2"/>
              <a:buChar char=""/>
            </a:pPr>
            <a:r>
              <a:rPr lang="nl-BE"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Case-leerling E: </a:t>
            </a:r>
            <a:r>
              <a:rPr lang="nl-BE" sz="1400" dirty="0">
                <a:latin typeface="Calibri" panose="020F0502020204030204" pitchFamily="34" charset="0"/>
                <a:ea typeface="Calibri" panose="020F0502020204030204" pitchFamily="34" charset="0"/>
                <a:cs typeface="Times New Roman" panose="02020603050405020304" pitchFamily="18" charset="0"/>
              </a:rPr>
              <a:t>Goede </a:t>
            </a:r>
            <a:r>
              <a:rPr lang="nl-BE" sz="1400" dirty="0" err="1">
                <a:latin typeface="Calibri" panose="020F0502020204030204" pitchFamily="34" charset="0"/>
                <a:ea typeface="Calibri" panose="020F0502020204030204" pitchFamily="34" charset="0"/>
                <a:cs typeface="Times New Roman" panose="02020603050405020304" pitchFamily="18" charset="0"/>
              </a:rPr>
              <a:t>instructor</a:t>
            </a:r>
            <a:r>
              <a:rPr lang="nl-BE" sz="1400" dirty="0">
                <a:latin typeface="Calibri" panose="020F0502020204030204" pitchFamily="34" charset="0"/>
                <a:ea typeface="Calibri" panose="020F0502020204030204" pitchFamily="34" charset="0"/>
                <a:cs typeface="Times New Roman" panose="02020603050405020304" pitchFamily="18" charset="0"/>
              </a:rPr>
              <a:t> voor medeleerlingen, dit is echt wel gebleken, elke les opnieuw heel zorgzaam voor mensen in groepje, is iedereen mee?  In de gesprekken geeft ze dit niet aan als een minpunt voor de samenwerking.</a:t>
            </a:r>
          </a:p>
          <a:p>
            <a:pPr marL="685800" algn="just">
              <a:lnSpc>
                <a:spcPct val="107000"/>
              </a:lnSpc>
              <a:spcAft>
                <a:spcPts val="0"/>
              </a:spcAft>
            </a:pPr>
            <a:r>
              <a:rPr lang="nl-BE" sz="14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Symbol" panose="05050102010706020507" pitchFamily="18" charset="2"/>
              <a:buChar char=""/>
            </a:pPr>
            <a:r>
              <a:rPr lang="nl-BE"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Case-leerling F: </a:t>
            </a:r>
            <a:r>
              <a:rPr lang="nl-BE" sz="1400" dirty="0">
                <a:latin typeface="Calibri" panose="020F0502020204030204" pitchFamily="34" charset="0"/>
                <a:ea typeface="Calibri" panose="020F0502020204030204" pitchFamily="34" charset="0"/>
                <a:cs typeface="Times New Roman" panose="02020603050405020304" pitchFamily="18" charset="0"/>
              </a:rPr>
              <a:t>Heeft tussenstappen genoteerd, vele tussenstappen, op einde misnoegd want de tussenstappen zijn nadien afgerekend door medeleerlingen, ons doel door </a:t>
            </a:r>
            <a:r>
              <a:rPr lang="nl-BE" sz="1400" dirty="0" err="1">
                <a:latin typeface="Calibri" panose="020F0502020204030204" pitchFamily="34" charset="0"/>
                <a:ea typeface="Calibri" panose="020F0502020204030204" pitchFamily="34" charset="0"/>
                <a:cs typeface="Times New Roman" panose="02020603050405020304" pitchFamily="18" charset="0"/>
              </a:rPr>
              <a:t>medelln</a:t>
            </a:r>
            <a:r>
              <a:rPr lang="nl-BE" sz="1400" dirty="0">
                <a:latin typeface="Calibri" panose="020F0502020204030204" pitchFamily="34" charset="0"/>
                <a:ea typeface="Calibri" panose="020F0502020204030204" pitchFamily="34" charset="0"/>
                <a:cs typeface="Times New Roman" panose="02020603050405020304" pitchFamily="18" charset="0"/>
              </a:rPr>
              <a:t> afgebroken, </a:t>
            </a:r>
            <a:r>
              <a:rPr lang="nl-BE" sz="1400" dirty="0" err="1">
                <a:latin typeface="Calibri" panose="020F0502020204030204" pitchFamily="34" charset="0"/>
                <a:ea typeface="Calibri" panose="020F0502020204030204" pitchFamily="34" charset="0"/>
                <a:cs typeface="Times New Roman" panose="02020603050405020304" pitchFamily="18" charset="0"/>
              </a:rPr>
              <a:t>geconcentreerrd</a:t>
            </a:r>
            <a:r>
              <a:rPr lang="nl-BE" sz="1400" dirty="0">
                <a:latin typeface="Calibri" panose="020F0502020204030204" pitchFamily="34" charset="0"/>
                <a:ea typeface="Calibri" panose="020F0502020204030204" pitchFamily="34" charset="0"/>
                <a:cs typeface="Times New Roman" panose="02020603050405020304" pitchFamily="18" charset="0"/>
              </a:rPr>
              <a:t> blijven tot het einde blijft moeilijk, hij haakt echt wel af.   Reden?  			   	                    Hij begint te prutsen.  Gevolg: de tweede oefening heeft hij gewoon overgeschreven!</a:t>
            </a:r>
          </a:p>
        </p:txBody>
      </p:sp>
    </p:spTree>
    <p:extLst>
      <p:ext uri="{BB962C8B-B14F-4D97-AF65-F5344CB8AC3E}">
        <p14:creationId xmlns:p14="http://schemas.microsoft.com/office/powerpoint/2010/main" val="18333536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B5085B22-70FA-41CB-A67C-D9D9B68F1D0D}"/>
              </a:ext>
            </a:extLst>
          </p:cNvPr>
          <p:cNvSpPr>
            <a:spLocks noGrp="1"/>
          </p:cNvSpPr>
          <p:nvPr>
            <p:ph type="title"/>
          </p:nvPr>
        </p:nvSpPr>
        <p:spPr>
          <a:xfrm>
            <a:off x="640079" y="2053641"/>
            <a:ext cx="3669161" cy="2760098"/>
          </a:xfrm>
        </p:spPr>
        <p:txBody>
          <a:bodyPr>
            <a:normAutofit/>
          </a:bodyPr>
          <a:lstStyle/>
          <a:p>
            <a:r>
              <a:rPr lang="nl-BE">
                <a:solidFill>
                  <a:srgbClr val="FFFFFF"/>
                </a:solidFill>
              </a:rPr>
              <a:t>Veranderingen in het lesplan ?</a:t>
            </a:r>
          </a:p>
        </p:txBody>
      </p:sp>
      <p:sp>
        <p:nvSpPr>
          <p:cNvPr id="3" name="Tijdelijke aanduiding voor inhoud 2">
            <a:extLst>
              <a:ext uri="{FF2B5EF4-FFF2-40B4-BE49-F238E27FC236}">
                <a16:creationId xmlns:a16="http://schemas.microsoft.com/office/drawing/2014/main" id="{3ED5033B-E60F-4F13-81DF-E76E2A9116CF}"/>
              </a:ext>
            </a:extLst>
          </p:cNvPr>
          <p:cNvSpPr>
            <a:spLocks noGrp="1"/>
          </p:cNvSpPr>
          <p:nvPr>
            <p:ph idx="1"/>
          </p:nvPr>
        </p:nvSpPr>
        <p:spPr>
          <a:xfrm>
            <a:off x="6090574" y="801866"/>
            <a:ext cx="5306084" cy="5230634"/>
          </a:xfrm>
        </p:spPr>
        <p:txBody>
          <a:bodyPr anchor="ctr">
            <a:normAutofit/>
          </a:bodyPr>
          <a:lstStyle/>
          <a:p>
            <a:pPr marL="0" indent="0">
              <a:buNone/>
            </a:pPr>
            <a:endParaRPr lang="nl-BE" sz="1300" dirty="0">
              <a:solidFill>
                <a:srgbClr val="000000"/>
              </a:solidFill>
            </a:endParaRPr>
          </a:p>
          <a:p>
            <a:pPr marL="342900" indent="-342900">
              <a:buFont typeface="+mj-lt"/>
              <a:buAutoNum type="arabicPeriod"/>
            </a:pPr>
            <a:r>
              <a:rPr lang="nl-BE" sz="1300" dirty="0">
                <a:solidFill>
                  <a:srgbClr val="000000"/>
                </a:solidFill>
              </a:rPr>
              <a:t>We hebben tijd genomen om de basisgroep te betrekken bij het werk van de verdiepingsgroep.  </a:t>
            </a:r>
          </a:p>
          <a:p>
            <a:pPr marL="0" indent="0">
              <a:buNone/>
            </a:pPr>
            <a:r>
              <a:rPr lang="nl-BE" sz="1300" dirty="0">
                <a:solidFill>
                  <a:srgbClr val="000000"/>
                </a:solidFill>
              </a:rPr>
              <a:t>Waarom ?  Om te bewaken dat deze </a:t>
            </a:r>
            <a:r>
              <a:rPr lang="nl-BE" sz="1300" dirty="0" err="1">
                <a:solidFill>
                  <a:srgbClr val="000000"/>
                </a:solidFill>
              </a:rPr>
              <a:t>llln</a:t>
            </a:r>
            <a:r>
              <a:rPr lang="nl-BE" sz="1300" dirty="0">
                <a:solidFill>
                  <a:srgbClr val="000000"/>
                </a:solidFill>
              </a:rPr>
              <a:t> niet het gevoel gaan krijgen dat ze niet betrokken zouden zijn bij wat er zich in de klas afspeelt.</a:t>
            </a:r>
          </a:p>
          <a:p>
            <a:pPr marL="0" indent="0">
              <a:buNone/>
            </a:pPr>
            <a:endParaRPr lang="nl-BE" sz="1300" dirty="0">
              <a:solidFill>
                <a:srgbClr val="000000"/>
              </a:solidFill>
            </a:endParaRPr>
          </a:p>
          <a:p>
            <a:pPr marL="342900" indent="-342900">
              <a:buFont typeface="+mj-lt"/>
              <a:buAutoNum type="arabicPeriod" startAt="2"/>
            </a:pPr>
            <a:r>
              <a:rPr lang="nl-BE" sz="1300" dirty="0">
                <a:solidFill>
                  <a:srgbClr val="000000"/>
                </a:solidFill>
              </a:rPr>
              <a:t>We hebben </a:t>
            </a:r>
            <a:r>
              <a:rPr lang="nl-BE" sz="1300" dirty="0" err="1">
                <a:solidFill>
                  <a:srgbClr val="000000"/>
                </a:solidFill>
              </a:rPr>
              <a:t>lln</a:t>
            </a:r>
            <a:r>
              <a:rPr lang="nl-BE" sz="1300" dirty="0">
                <a:solidFill>
                  <a:srgbClr val="000000"/>
                </a:solidFill>
              </a:rPr>
              <a:t> vooraf laten beslissen of ze in de verdiepingsgroep of de basisgroep gingen werken.  </a:t>
            </a:r>
          </a:p>
          <a:p>
            <a:pPr marL="0" indent="0">
              <a:buNone/>
            </a:pPr>
            <a:r>
              <a:rPr lang="nl-BE" sz="1300" dirty="0">
                <a:solidFill>
                  <a:srgbClr val="000000"/>
                </a:solidFill>
              </a:rPr>
              <a:t>Waarom?  Om het organisatorisch meer haalbaar te maken, je kan op voorhand je groepen indelen + ruimte indelen + materiaal voorzien</a:t>
            </a:r>
          </a:p>
          <a:p>
            <a:endParaRPr lang="nl-BE" sz="1300" dirty="0">
              <a:solidFill>
                <a:srgbClr val="000000"/>
              </a:solidFill>
            </a:endParaRPr>
          </a:p>
          <a:p>
            <a:pPr marL="342900" indent="-342900">
              <a:buFont typeface="+mj-lt"/>
              <a:buAutoNum type="arabicPeriod" startAt="3"/>
            </a:pPr>
            <a:r>
              <a:rPr lang="nl-BE" sz="1300" dirty="0">
                <a:solidFill>
                  <a:srgbClr val="000000"/>
                </a:solidFill>
              </a:rPr>
              <a:t>We hebben op gekleurde A3-papieren gewerkt voor verschillende </a:t>
            </a:r>
            <a:r>
              <a:rPr lang="nl-BE" sz="1300" dirty="0" err="1">
                <a:solidFill>
                  <a:srgbClr val="000000"/>
                </a:solidFill>
              </a:rPr>
              <a:t>oefn</a:t>
            </a:r>
            <a:r>
              <a:rPr lang="nl-BE" sz="1300" dirty="0">
                <a:solidFill>
                  <a:srgbClr val="000000"/>
                </a:solidFill>
              </a:rPr>
              <a:t>   </a:t>
            </a:r>
          </a:p>
          <a:p>
            <a:pPr marL="0" indent="0">
              <a:buNone/>
            </a:pPr>
            <a:r>
              <a:rPr lang="nl-BE" sz="1300" dirty="0">
                <a:solidFill>
                  <a:srgbClr val="000000"/>
                </a:solidFill>
              </a:rPr>
              <a:t>Waarom?  Je behoudt een beter overzicht wie met welk onderwerp/ </a:t>
            </a:r>
            <a:r>
              <a:rPr lang="nl-BE" sz="1300" dirty="0" err="1">
                <a:solidFill>
                  <a:srgbClr val="000000"/>
                </a:solidFill>
              </a:rPr>
              <a:t>oefn</a:t>
            </a:r>
            <a:r>
              <a:rPr lang="nl-BE" sz="1300" dirty="0">
                <a:solidFill>
                  <a:srgbClr val="000000"/>
                </a:solidFill>
              </a:rPr>
              <a:t> aan het werken is.</a:t>
            </a:r>
          </a:p>
          <a:p>
            <a:endParaRPr lang="nl-BE" sz="1300" dirty="0">
              <a:solidFill>
                <a:srgbClr val="000000"/>
              </a:solidFill>
            </a:endParaRPr>
          </a:p>
          <a:p>
            <a:pPr marL="342900" indent="-342900">
              <a:buFont typeface="+mj-lt"/>
              <a:buAutoNum type="arabicPeriod" startAt="4"/>
            </a:pPr>
            <a:r>
              <a:rPr lang="nl-BE" sz="1300" dirty="0">
                <a:solidFill>
                  <a:srgbClr val="000000"/>
                </a:solidFill>
              </a:rPr>
              <a:t>We hebben leerlingen hun </a:t>
            </a:r>
            <a:r>
              <a:rPr lang="nl-BE" sz="1300" dirty="0" err="1">
                <a:solidFill>
                  <a:srgbClr val="000000"/>
                </a:solidFill>
              </a:rPr>
              <a:t>medelln</a:t>
            </a:r>
            <a:r>
              <a:rPr lang="nl-BE" sz="1300" dirty="0">
                <a:solidFill>
                  <a:srgbClr val="000000"/>
                </a:solidFill>
              </a:rPr>
              <a:t> laten quoteren. </a:t>
            </a:r>
          </a:p>
          <a:p>
            <a:pPr marL="0" indent="0">
              <a:buNone/>
            </a:pPr>
            <a:r>
              <a:rPr lang="nl-BE" sz="1300" dirty="0">
                <a:solidFill>
                  <a:srgbClr val="000000"/>
                </a:solidFill>
              </a:rPr>
              <a:t>Waarom? Om de betrokkenheid te verhogen en om hen (de </a:t>
            </a:r>
            <a:r>
              <a:rPr lang="nl-BE" sz="1300" dirty="0" err="1">
                <a:solidFill>
                  <a:srgbClr val="000000"/>
                </a:solidFill>
              </a:rPr>
              <a:t>basislln</a:t>
            </a:r>
            <a:r>
              <a:rPr lang="nl-BE" sz="1300" dirty="0">
                <a:solidFill>
                  <a:srgbClr val="000000"/>
                </a:solidFill>
              </a:rPr>
              <a:t>) een voorbeeld te tonen van hoe zo een </a:t>
            </a:r>
            <a:r>
              <a:rPr lang="nl-BE" sz="1300" dirty="0" err="1">
                <a:solidFill>
                  <a:srgbClr val="000000"/>
                </a:solidFill>
              </a:rPr>
              <a:t>oefn</a:t>
            </a:r>
            <a:r>
              <a:rPr lang="nl-BE" sz="1300" dirty="0">
                <a:solidFill>
                  <a:srgbClr val="000000"/>
                </a:solidFill>
              </a:rPr>
              <a:t> kan opgelost worden.  (onbewust leren)</a:t>
            </a:r>
          </a:p>
          <a:p>
            <a:endParaRPr lang="nl-BE" sz="1300" dirty="0">
              <a:solidFill>
                <a:srgbClr val="000000"/>
              </a:solidFill>
            </a:endParaRPr>
          </a:p>
        </p:txBody>
      </p:sp>
    </p:spTree>
    <p:extLst>
      <p:ext uri="{BB962C8B-B14F-4D97-AF65-F5344CB8AC3E}">
        <p14:creationId xmlns:p14="http://schemas.microsoft.com/office/powerpoint/2010/main" val="28168118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2CA5A6E-6D2C-47E5-A7F6-69CFD1452128}"/>
              </a:ext>
            </a:extLst>
          </p:cNvPr>
          <p:cNvSpPr>
            <a:spLocks noGrp="1"/>
          </p:cNvSpPr>
          <p:nvPr>
            <p:ph type="title"/>
          </p:nvPr>
        </p:nvSpPr>
        <p:spPr>
          <a:xfrm>
            <a:off x="640079" y="2053641"/>
            <a:ext cx="3669161" cy="2760098"/>
          </a:xfrm>
        </p:spPr>
        <p:txBody>
          <a:bodyPr>
            <a:normAutofit/>
          </a:bodyPr>
          <a:lstStyle/>
          <a:p>
            <a:r>
              <a:rPr lang="nl-BE">
                <a:solidFill>
                  <a:srgbClr val="FFFFFF"/>
                </a:solidFill>
              </a:rPr>
              <a:t>Gemiddelde scores van de 3 gegeven lessen:</a:t>
            </a:r>
          </a:p>
        </p:txBody>
      </p:sp>
      <p:sp>
        <p:nvSpPr>
          <p:cNvPr id="3" name="Tijdelijke aanduiding voor inhoud 2">
            <a:extLst>
              <a:ext uri="{FF2B5EF4-FFF2-40B4-BE49-F238E27FC236}">
                <a16:creationId xmlns:a16="http://schemas.microsoft.com/office/drawing/2014/main" id="{171238A7-653A-49C2-B8D4-D1CCF11D9F98}"/>
              </a:ext>
            </a:extLst>
          </p:cNvPr>
          <p:cNvSpPr>
            <a:spLocks noGrp="1"/>
          </p:cNvSpPr>
          <p:nvPr>
            <p:ph idx="1"/>
          </p:nvPr>
        </p:nvSpPr>
        <p:spPr>
          <a:xfrm>
            <a:off x="6090574" y="801866"/>
            <a:ext cx="5306084" cy="5230634"/>
          </a:xfrm>
        </p:spPr>
        <p:txBody>
          <a:bodyPr anchor="ctr">
            <a:normAutofit/>
          </a:bodyPr>
          <a:lstStyle/>
          <a:p>
            <a:r>
              <a:rPr lang="nl-BE" sz="2400">
                <a:solidFill>
                  <a:srgbClr val="000000"/>
                </a:solidFill>
              </a:rPr>
              <a:t>Interesse:    		klas AB : 3,42      </a:t>
            </a:r>
          </a:p>
          <a:p>
            <a:pPr marL="0" indent="0">
              <a:buNone/>
            </a:pPr>
            <a:r>
              <a:rPr lang="nl-BE" sz="2400">
                <a:solidFill>
                  <a:srgbClr val="000000"/>
                </a:solidFill>
              </a:rPr>
              <a:t>			klas DEF : 3,70</a:t>
            </a:r>
          </a:p>
          <a:p>
            <a:r>
              <a:rPr lang="nl-BE" sz="2400">
                <a:solidFill>
                  <a:srgbClr val="000000"/>
                </a:solidFill>
              </a:rPr>
              <a:t>Actief meewerken: 	klas AB : 3,72  </a:t>
            </a:r>
          </a:p>
          <a:p>
            <a:pPr marL="0" indent="0">
              <a:buNone/>
            </a:pPr>
            <a:r>
              <a:rPr lang="nl-BE" sz="2400">
                <a:solidFill>
                  <a:srgbClr val="000000"/>
                </a:solidFill>
              </a:rPr>
              <a:t>			klas DEF : 4,38</a:t>
            </a:r>
          </a:p>
          <a:p>
            <a:r>
              <a:rPr lang="nl-BE" sz="2400">
                <a:solidFill>
                  <a:srgbClr val="000000"/>
                </a:solidFill>
              </a:rPr>
              <a:t>Vaardigheid:   	klas AB : 3,68        </a:t>
            </a:r>
          </a:p>
          <a:p>
            <a:pPr marL="0" indent="0">
              <a:buNone/>
            </a:pPr>
            <a:r>
              <a:rPr lang="nl-BE" sz="2400">
                <a:solidFill>
                  <a:srgbClr val="000000"/>
                </a:solidFill>
              </a:rPr>
              <a:t>			klas DEF : 4,33</a:t>
            </a:r>
          </a:p>
          <a:p>
            <a:r>
              <a:rPr lang="nl-BE" sz="2400">
                <a:solidFill>
                  <a:srgbClr val="000000"/>
                </a:solidFill>
              </a:rPr>
              <a:t>Frustratie:   		klas AB : 3,81        </a:t>
            </a:r>
          </a:p>
          <a:p>
            <a:pPr marL="0" indent="0">
              <a:buNone/>
            </a:pPr>
            <a:r>
              <a:rPr lang="nl-BE" sz="2400">
                <a:solidFill>
                  <a:srgbClr val="000000"/>
                </a:solidFill>
              </a:rPr>
              <a:t>			klas DEF : 3,78</a:t>
            </a:r>
          </a:p>
          <a:p>
            <a:r>
              <a:rPr lang="nl-BE" sz="2400">
                <a:solidFill>
                  <a:srgbClr val="000000"/>
                </a:solidFill>
              </a:rPr>
              <a:t>Uitdaging:   		klas AB : 3,64       </a:t>
            </a:r>
          </a:p>
          <a:p>
            <a:pPr marL="0" indent="0">
              <a:buNone/>
            </a:pPr>
            <a:r>
              <a:rPr lang="nl-BE" sz="2400">
                <a:solidFill>
                  <a:srgbClr val="000000"/>
                </a:solidFill>
              </a:rPr>
              <a:t>			klas DEF : 3,79</a:t>
            </a:r>
          </a:p>
          <a:p>
            <a:endParaRPr lang="nl-BE" sz="2400">
              <a:solidFill>
                <a:srgbClr val="000000"/>
              </a:solidFill>
            </a:endParaRPr>
          </a:p>
        </p:txBody>
      </p:sp>
    </p:spTree>
    <p:extLst>
      <p:ext uri="{BB962C8B-B14F-4D97-AF65-F5344CB8AC3E}">
        <p14:creationId xmlns:p14="http://schemas.microsoft.com/office/powerpoint/2010/main" val="25399625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kstvak 4">
            <a:extLst>
              <a:ext uri="{FF2B5EF4-FFF2-40B4-BE49-F238E27FC236}">
                <a16:creationId xmlns:a16="http://schemas.microsoft.com/office/drawing/2014/main" id="{D72BFA61-461D-40D4-9A56-C08B317CD2C6}"/>
              </a:ext>
            </a:extLst>
          </p:cNvPr>
          <p:cNvSpPr txBox="1"/>
          <p:nvPr/>
        </p:nvSpPr>
        <p:spPr>
          <a:xfrm>
            <a:off x="4384039" y="365125"/>
            <a:ext cx="7164493"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100" kern="1200">
                <a:solidFill>
                  <a:schemeClr val="tx1"/>
                </a:solidFill>
                <a:latin typeface="+mj-lt"/>
                <a:ea typeface="+mj-ea"/>
                <a:cs typeface="+mj-cs"/>
              </a:rPr>
              <a:t>Uitkomsten op </a:t>
            </a:r>
          </a:p>
          <a:p>
            <a:pPr>
              <a:lnSpc>
                <a:spcPct val="90000"/>
              </a:lnSpc>
              <a:spcBef>
                <a:spcPct val="0"/>
              </a:spcBef>
              <a:spcAft>
                <a:spcPts val="600"/>
              </a:spcAft>
            </a:pPr>
            <a:r>
              <a:rPr lang="en-US" sz="4100" kern="1200">
                <a:solidFill>
                  <a:schemeClr val="tx1"/>
                </a:solidFill>
                <a:latin typeface="+mj-lt"/>
                <a:ea typeface="+mj-ea"/>
                <a:cs typeface="+mj-cs"/>
              </a:rPr>
              <a:t>de onderzoeksvraag LS1</a:t>
            </a:r>
          </a:p>
        </p:txBody>
      </p:sp>
      <p:pic>
        <p:nvPicPr>
          <p:cNvPr id="3074" name="Picture 2" descr="Gerelateerde afbeelding">
            <a:extLst>
              <a:ext uri="{FF2B5EF4-FFF2-40B4-BE49-F238E27FC236}">
                <a16:creationId xmlns:a16="http://schemas.microsoft.com/office/drawing/2014/main" id="{16ACA545-DA74-4902-9DD5-1DF25A958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 y="1715781"/>
            <a:ext cx="3425957" cy="3425957"/>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a:extLst>
              <a:ext uri="{FF2B5EF4-FFF2-40B4-BE49-F238E27FC236}">
                <a16:creationId xmlns:a16="http://schemas.microsoft.com/office/drawing/2014/main" id="{AC49DC29-C7CC-4645-8DA0-5DF68AE51182}"/>
              </a:ext>
            </a:extLst>
          </p:cNvPr>
          <p:cNvSpPr>
            <a:spLocks noGrp="1"/>
          </p:cNvSpPr>
          <p:nvPr>
            <p:ph idx="1"/>
          </p:nvPr>
        </p:nvSpPr>
        <p:spPr>
          <a:xfrm>
            <a:off x="4387515" y="2022601"/>
            <a:ext cx="7173112" cy="3646361"/>
          </a:xfrm>
        </p:spPr>
        <p:txBody>
          <a:bodyPr vert="horz" lIns="91440" tIns="45720" rIns="91440" bIns="45720" rtlCol="0" anchor="t">
            <a:normAutofit/>
          </a:bodyPr>
          <a:lstStyle/>
          <a:p>
            <a:pPr marL="0" indent="0">
              <a:buNone/>
            </a:pPr>
            <a:r>
              <a:rPr lang="en-US" sz="2000" b="1" dirty="0" err="1"/>
              <a:t>Wij</a:t>
            </a:r>
            <a:r>
              <a:rPr lang="en-US" sz="2000" b="1" dirty="0"/>
              <a:t> </a:t>
            </a:r>
            <a:r>
              <a:rPr lang="en-US" sz="2000" b="1" dirty="0" err="1"/>
              <a:t>willen</a:t>
            </a:r>
            <a:r>
              <a:rPr lang="en-US" sz="2000" b="1" dirty="0"/>
              <a:t> in </a:t>
            </a:r>
            <a:r>
              <a:rPr lang="en-US" sz="2000" b="1" dirty="0" err="1"/>
              <a:t>deze</a:t>
            </a:r>
            <a:r>
              <a:rPr lang="en-US" sz="2000" b="1" dirty="0"/>
              <a:t> Lesson Study </a:t>
            </a:r>
            <a:r>
              <a:rPr lang="en-US" sz="2000" b="1" dirty="0" err="1"/>
              <a:t>focussen</a:t>
            </a:r>
            <a:r>
              <a:rPr lang="en-US" sz="2000" b="1" dirty="0"/>
              <a:t> op de </a:t>
            </a:r>
            <a:r>
              <a:rPr lang="en-US" sz="2000" b="1" dirty="0" err="1"/>
              <a:t>nood</a:t>
            </a:r>
            <a:r>
              <a:rPr lang="en-US" sz="2000" b="1" dirty="0"/>
              <a:t> van de </a:t>
            </a:r>
            <a:r>
              <a:rPr lang="en-US" sz="2000" b="1" dirty="0" err="1"/>
              <a:t>leerling</a:t>
            </a:r>
            <a:r>
              <a:rPr lang="en-US" sz="2000" b="1" dirty="0"/>
              <a:t> om </a:t>
            </a:r>
            <a:r>
              <a:rPr lang="en-US" sz="2000" b="1" dirty="0" err="1">
                <a:solidFill>
                  <a:srgbClr val="0070C0"/>
                </a:solidFill>
              </a:rPr>
              <a:t>zich</a:t>
            </a:r>
            <a:r>
              <a:rPr lang="en-US" sz="2000" b="1" dirty="0">
                <a:solidFill>
                  <a:srgbClr val="0070C0"/>
                </a:solidFill>
              </a:rPr>
              <a:t> competent </a:t>
            </a:r>
            <a:r>
              <a:rPr lang="en-US" sz="2000" b="1" dirty="0" err="1">
                <a:solidFill>
                  <a:srgbClr val="0070C0"/>
                </a:solidFill>
              </a:rPr>
              <a:t>te</a:t>
            </a:r>
            <a:r>
              <a:rPr lang="en-US" sz="2000" b="1" dirty="0">
                <a:solidFill>
                  <a:srgbClr val="0070C0"/>
                </a:solidFill>
              </a:rPr>
              <a:t> </a:t>
            </a:r>
            <a:r>
              <a:rPr lang="en-US" sz="2000" b="1" dirty="0" err="1">
                <a:solidFill>
                  <a:srgbClr val="0070C0"/>
                </a:solidFill>
              </a:rPr>
              <a:t>voelen</a:t>
            </a:r>
            <a:r>
              <a:rPr lang="en-US" sz="2000" b="1" dirty="0"/>
              <a:t> </a:t>
            </a:r>
            <a:endParaRPr lang="en-US" sz="2000" dirty="0">
              <a:cs typeface="Calibri"/>
            </a:endParaRPr>
          </a:p>
          <a:p>
            <a:pPr marL="0"/>
            <a:endParaRPr lang="en-US" sz="2000" b="1"/>
          </a:p>
          <a:p>
            <a:pPr marL="0" indent="0">
              <a:buNone/>
            </a:pPr>
            <a:r>
              <a:rPr lang="en-US" sz="2000" dirty="0"/>
              <a:t>-&gt; </a:t>
            </a:r>
            <a:r>
              <a:rPr lang="en-US" sz="2000" dirty="0" err="1"/>
              <a:t>caselln</a:t>
            </a:r>
            <a:r>
              <a:rPr lang="en-US" sz="2000" dirty="0"/>
              <a:t>. </a:t>
            </a:r>
            <a:r>
              <a:rPr lang="en-US" sz="2000" dirty="0" err="1"/>
              <a:t>Hebben</a:t>
            </a:r>
            <a:r>
              <a:rPr lang="en-US" sz="2000" dirty="0"/>
              <a:t> </a:t>
            </a:r>
            <a:r>
              <a:rPr lang="en-US" sz="2000" dirty="0" err="1"/>
              <a:t>duidelijk</a:t>
            </a:r>
            <a:r>
              <a:rPr lang="en-US" sz="2000" dirty="0"/>
              <a:t> </a:t>
            </a:r>
            <a:r>
              <a:rPr lang="en-US" sz="2000" dirty="0" err="1"/>
              <a:t>aangegeven</a:t>
            </a:r>
            <a:r>
              <a:rPr lang="en-US" sz="2000" dirty="0"/>
              <a:t> </a:t>
            </a:r>
            <a:r>
              <a:rPr lang="en-US" sz="2000" dirty="0" err="1"/>
              <a:t>dat</a:t>
            </a:r>
            <a:r>
              <a:rPr lang="en-US" sz="2000" dirty="0"/>
              <a:t> de </a:t>
            </a:r>
            <a:r>
              <a:rPr lang="en-US" sz="2000" dirty="0" err="1"/>
              <a:t>voorbeeldoefening</a:t>
            </a:r>
            <a:r>
              <a:rPr lang="en-US" sz="2000" dirty="0"/>
              <a:t> </a:t>
            </a:r>
            <a:r>
              <a:rPr lang="en-US" sz="2000" dirty="0" err="1"/>
              <a:t>echt</a:t>
            </a:r>
            <a:r>
              <a:rPr lang="en-US" sz="2000" dirty="0"/>
              <a:t> </a:t>
            </a:r>
            <a:r>
              <a:rPr lang="en-US" sz="2000" dirty="0" err="1"/>
              <a:t>een</a:t>
            </a:r>
            <a:r>
              <a:rPr lang="en-US" sz="2000" dirty="0"/>
              <a:t> </a:t>
            </a:r>
            <a:r>
              <a:rPr lang="en-US" sz="2000" dirty="0" err="1"/>
              <a:t>hulp</a:t>
            </a:r>
            <a:r>
              <a:rPr lang="en-US" sz="2000" dirty="0"/>
              <a:t> was </a:t>
            </a:r>
            <a:r>
              <a:rPr lang="en-US" sz="2000" dirty="0" err="1"/>
              <a:t>bij</a:t>
            </a:r>
            <a:r>
              <a:rPr lang="en-US" sz="2000" dirty="0"/>
              <a:t> het </a:t>
            </a:r>
            <a:r>
              <a:rPr lang="en-US" sz="2000" dirty="0" err="1"/>
              <a:t>zelf</a:t>
            </a:r>
            <a:r>
              <a:rPr lang="en-US" sz="2000" dirty="0"/>
              <a:t> </a:t>
            </a:r>
            <a:r>
              <a:rPr lang="en-US" sz="2000" dirty="0" err="1"/>
              <a:t>aan</a:t>
            </a:r>
            <a:r>
              <a:rPr lang="en-US" sz="2000" dirty="0"/>
              <a:t> de slag </a:t>
            </a:r>
            <a:r>
              <a:rPr lang="en-US" sz="2000" dirty="0" err="1"/>
              <a:t>gaan</a:t>
            </a:r>
            <a:r>
              <a:rPr lang="en-US" sz="2000" dirty="0"/>
              <a:t>.</a:t>
            </a:r>
            <a:endParaRPr lang="en-US" sz="2000" dirty="0">
              <a:cs typeface="Calibri"/>
            </a:endParaRPr>
          </a:p>
          <a:p>
            <a:pPr marL="0" indent="0">
              <a:buNone/>
            </a:pPr>
            <a:endParaRPr lang="en-US" sz="2000" dirty="0">
              <a:cs typeface="Calibri"/>
            </a:endParaRPr>
          </a:p>
          <a:p>
            <a:pPr marL="0" indent="0">
              <a:buNone/>
            </a:pPr>
            <a:r>
              <a:rPr lang="en-US" sz="2000" dirty="0"/>
              <a:t>-&gt; </a:t>
            </a:r>
            <a:r>
              <a:rPr lang="en-US" sz="2000" dirty="0" err="1"/>
              <a:t>dit</a:t>
            </a:r>
            <a:r>
              <a:rPr lang="en-US" sz="2000" dirty="0"/>
              <a:t> </a:t>
            </a:r>
            <a:r>
              <a:rPr lang="en-US" sz="2000" dirty="0" err="1"/>
              <a:t>sluit</a:t>
            </a:r>
            <a:r>
              <a:rPr lang="en-US" sz="2000" dirty="0"/>
              <a:t> </a:t>
            </a:r>
            <a:r>
              <a:rPr lang="en-US" sz="2000" dirty="0" err="1"/>
              <a:t>dus</a:t>
            </a:r>
            <a:r>
              <a:rPr lang="en-US" sz="2000" dirty="0"/>
              <a:t> </a:t>
            </a:r>
            <a:r>
              <a:rPr lang="en-US" sz="2000" dirty="0" err="1"/>
              <a:t>aan</a:t>
            </a:r>
            <a:r>
              <a:rPr lang="en-US" sz="2000" dirty="0"/>
              <a:t> </a:t>
            </a:r>
            <a:r>
              <a:rPr lang="en-US" sz="2000" dirty="0" err="1"/>
              <a:t>bij</a:t>
            </a:r>
            <a:r>
              <a:rPr lang="en-US" sz="2000" dirty="0"/>
              <a:t> "het competent" </a:t>
            </a:r>
            <a:r>
              <a:rPr lang="en-US" sz="2000" dirty="0" err="1"/>
              <a:t>voelen</a:t>
            </a:r>
            <a:r>
              <a:rPr lang="en-US" sz="2000" dirty="0"/>
              <a:t>.</a:t>
            </a:r>
            <a:endParaRPr lang="en-US"/>
          </a:p>
          <a:p>
            <a:endParaRPr lang="en-US" sz="2000"/>
          </a:p>
        </p:txBody>
      </p:sp>
    </p:spTree>
    <p:extLst>
      <p:ext uri="{BB962C8B-B14F-4D97-AF65-F5344CB8AC3E}">
        <p14:creationId xmlns:p14="http://schemas.microsoft.com/office/powerpoint/2010/main" val="31241122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Gerelateerde afbeelding">
            <a:extLst>
              <a:ext uri="{FF2B5EF4-FFF2-40B4-BE49-F238E27FC236}">
                <a16:creationId xmlns:a16="http://schemas.microsoft.com/office/drawing/2014/main" id="{16ACA545-DA74-4902-9DD5-1DF25A958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 y="1715781"/>
            <a:ext cx="3425957" cy="3425957"/>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F96FEEB2-C780-49CF-B54C-26B1B8C62C3C}"/>
              </a:ext>
            </a:extLst>
          </p:cNvPr>
          <p:cNvSpPr txBox="1"/>
          <p:nvPr/>
        </p:nvSpPr>
        <p:spPr>
          <a:xfrm>
            <a:off x="4233335" y="757161"/>
            <a:ext cx="7317618" cy="55707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nl-BE" sz="2800" b="1" dirty="0"/>
              <a:t>en nagaan welk effect </a:t>
            </a:r>
            <a:r>
              <a:rPr lang="nl-BE" sz="2800" b="1" dirty="0">
                <a:solidFill>
                  <a:srgbClr val="4472C4"/>
                </a:solidFill>
              </a:rPr>
              <a:t>het aanbieden van voorbeeldoefeningen </a:t>
            </a:r>
            <a:r>
              <a:rPr lang="nl-BE" sz="2800" b="1" dirty="0"/>
              <a:t>heeft op </a:t>
            </a:r>
            <a:r>
              <a:rPr lang="nl-BE" sz="2800" b="1" dirty="0">
                <a:solidFill>
                  <a:srgbClr val="4472C4"/>
                </a:solidFill>
              </a:rPr>
              <a:t>het aandacht hebben voor het noteren van de nodige tussenstappen/redeneringen</a:t>
            </a:r>
            <a:r>
              <a:rPr lang="nl-BE" sz="2800" b="1" dirty="0"/>
              <a:t> bij </a:t>
            </a:r>
            <a:r>
              <a:rPr lang="nl-BE" sz="2800" b="1"/>
              <a:t>cognitief </a:t>
            </a:r>
            <a:r>
              <a:rPr lang="nl-BE" sz="2800" b="1" smtClean="0"/>
              <a:t>begaafde </a:t>
            </a:r>
            <a:r>
              <a:rPr lang="nl-BE" sz="2800" b="1" dirty="0"/>
              <a:t>leerlingen </a:t>
            </a:r>
            <a:endParaRPr lang="nl-NL" sz="2800" b="1" dirty="0">
              <a:cs typeface="Calibri"/>
            </a:endParaRPr>
          </a:p>
          <a:p>
            <a:pPr>
              <a:spcAft>
                <a:spcPts val="600"/>
              </a:spcAft>
            </a:pPr>
            <a:endParaRPr lang="nl-BE" sz="2800" b="1" dirty="0"/>
          </a:p>
          <a:p>
            <a:pPr>
              <a:spcAft>
                <a:spcPts val="600"/>
              </a:spcAft>
            </a:pPr>
            <a:r>
              <a:rPr lang="nl-BE" sz="2800" dirty="0"/>
              <a:t>-&gt; we hebben gemerkt dat ook sterk cognitieve </a:t>
            </a:r>
            <a:r>
              <a:rPr lang="nl-BE" sz="2800" dirty="0" err="1"/>
              <a:t>lln</a:t>
            </a:r>
            <a:r>
              <a:rPr lang="nl-BE" sz="2800" dirty="0"/>
              <a:t> kopieergedrag vertonen</a:t>
            </a:r>
            <a:r>
              <a:rPr lang="nl-BE" sz="2800" dirty="0">
                <a:cs typeface="Calibri"/>
              </a:rPr>
              <a:t> (vooral de meisjes).</a:t>
            </a:r>
          </a:p>
          <a:p>
            <a:pPr>
              <a:spcAft>
                <a:spcPts val="600"/>
              </a:spcAft>
            </a:pPr>
            <a:endParaRPr lang="nl-BE" sz="2800" dirty="0"/>
          </a:p>
          <a:p>
            <a:pPr>
              <a:spcAft>
                <a:spcPts val="600"/>
              </a:spcAft>
            </a:pPr>
            <a:r>
              <a:rPr lang="nl-BE" sz="2800" dirty="0"/>
              <a:t>-&gt; vooral bij het meetkunde-probleem waren de lln. sterk overtuigd van het feit dat het tonen van de denkwijze een belangrijk onderdeel is.</a:t>
            </a:r>
            <a:endParaRPr lang="nl-NL" sz="2800" dirty="0">
              <a:cs typeface="Calibri"/>
            </a:endParaRPr>
          </a:p>
        </p:txBody>
      </p:sp>
    </p:spTree>
    <p:extLst>
      <p:ext uri="{BB962C8B-B14F-4D97-AF65-F5344CB8AC3E}">
        <p14:creationId xmlns:p14="http://schemas.microsoft.com/office/powerpoint/2010/main" val="25431949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Gerelateerde afbeelding">
            <a:extLst>
              <a:ext uri="{FF2B5EF4-FFF2-40B4-BE49-F238E27FC236}">
                <a16:creationId xmlns:a16="http://schemas.microsoft.com/office/drawing/2014/main" id="{16ACA545-DA74-4902-9DD5-1DF25A958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 y="1715781"/>
            <a:ext cx="3425957" cy="3425957"/>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FB1D5401-B8AA-499B-B9CF-90F501C99072}"/>
              </a:ext>
            </a:extLst>
          </p:cNvPr>
          <p:cNvSpPr txBox="1"/>
          <p:nvPr/>
        </p:nvSpPr>
        <p:spPr>
          <a:xfrm>
            <a:off x="4027716" y="587828"/>
            <a:ext cx="9301237" cy="48320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BE" sz="2800" b="1" dirty="0">
                <a:cs typeface="Calibri"/>
              </a:rPr>
              <a:t>en welke eventuele andere factoren zoals </a:t>
            </a:r>
          </a:p>
          <a:p>
            <a:r>
              <a:rPr lang="nl-BE" sz="2800" b="1" dirty="0">
                <a:solidFill>
                  <a:srgbClr val="4472C4"/>
                </a:solidFill>
                <a:cs typeface="Calibri"/>
              </a:rPr>
              <a:t>keuze van leerling waarmee er wordt samengewerkt</a:t>
            </a:r>
            <a:r>
              <a:rPr lang="nl-BE" sz="2800" b="1" dirty="0">
                <a:cs typeface="Calibri"/>
              </a:rPr>
              <a:t> </a:t>
            </a:r>
          </a:p>
          <a:p>
            <a:r>
              <a:rPr lang="nl-BE" sz="2800" b="1" dirty="0">
                <a:cs typeface="Calibri"/>
              </a:rPr>
              <a:t>hierin een rol spelen.</a:t>
            </a:r>
            <a:r>
              <a:rPr lang="nl-NL" sz="2800" b="1" dirty="0">
                <a:cs typeface="Calibri"/>
              </a:rPr>
              <a:t> </a:t>
            </a:r>
            <a:endParaRPr lang="nl-BE" sz="2800" b="1" dirty="0">
              <a:cs typeface="Calibri"/>
            </a:endParaRPr>
          </a:p>
          <a:p>
            <a:endParaRPr lang="nl-BE" sz="2800" b="1" dirty="0">
              <a:cs typeface="Calibri"/>
            </a:endParaRPr>
          </a:p>
          <a:p>
            <a:r>
              <a:rPr lang="nl-BE" sz="2800" dirty="0"/>
              <a:t>-&gt; </a:t>
            </a:r>
            <a:r>
              <a:rPr lang="nl-BE" sz="2800" dirty="0">
                <a:cs typeface="Calibri"/>
              </a:rPr>
              <a:t>het al dan niet zelf kiezen van de groepen is niet echt een meerwaarde.</a:t>
            </a:r>
          </a:p>
          <a:p>
            <a:endParaRPr lang="nl-BE" sz="2800" dirty="0">
              <a:cs typeface="Calibri"/>
            </a:endParaRPr>
          </a:p>
          <a:p>
            <a:r>
              <a:rPr lang="nl-BE" sz="2800" dirty="0">
                <a:cs typeface="Calibri"/>
              </a:rPr>
              <a:t>-&gt; sommige </a:t>
            </a:r>
            <a:r>
              <a:rPr lang="nl-BE" sz="2800" dirty="0" err="1">
                <a:cs typeface="Calibri"/>
              </a:rPr>
              <a:t>lln</a:t>
            </a:r>
            <a:r>
              <a:rPr lang="nl-BE" sz="2800" dirty="0">
                <a:cs typeface="Calibri"/>
              </a:rPr>
              <a:t> zijn meer gebaat bij samenwerken met </a:t>
            </a:r>
            <a:r>
              <a:rPr lang="nl-BE" sz="2800" dirty="0" err="1">
                <a:cs typeface="Calibri"/>
              </a:rPr>
              <a:t>lln</a:t>
            </a:r>
            <a:r>
              <a:rPr lang="nl-BE" sz="2800" dirty="0">
                <a:cs typeface="Calibri"/>
              </a:rPr>
              <a:t> van hetzelfde niveau – andere </a:t>
            </a:r>
            <a:r>
              <a:rPr lang="nl-BE" sz="2800" dirty="0" err="1">
                <a:cs typeface="Calibri"/>
              </a:rPr>
              <a:t>lln</a:t>
            </a:r>
            <a:r>
              <a:rPr lang="nl-BE" sz="2800" dirty="0">
                <a:cs typeface="Calibri"/>
              </a:rPr>
              <a:t> zien het juist als een uitdaging om iedereen te betrekken bij het groepswerk.</a:t>
            </a:r>
          </a:p>
          <a:p>
            <a:endParaRPr lang="nl-BE" sz="2800" dirty="0">
              <a:cs typeface="Calibri"/>
            </a:endParaRPr>
          </a:p>
        </p:txBody>
      </p:sp>
    </p:spTree>
    <p:extLst>
      <p:ext uri="{BB962C8B-B14F-4D97-AF65-F5344CB8AC3E}">
        <p14:creationId xmlns:p14="http://schemas.microsoft.com/office/powerpoint/2010/main" val="30009389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848E067C-9103-4B19-A6D5-6C9FAAC7D6FC}"/>
              </a:ext>
            </a:extLst>
          </p:cNvPr>
          <p:cNvSpPr>
            <a:spLocks noGrp="1"/>
          </p:cNvSpPr>
          <p:nvPr>
            <p:ph type="title"/>
          </p:nvPr>
        </p:nvSpPr>
        <p:spPr>
          <a:xfrm>
            <a:off x="2555631" y="435330"/>
            <a:ext cx="7080738" cy="3974124"/>
          </a:xfrm>
        </p:spPr>
        <p:txBody>
          <a:bodyPr>
            <a:normAutofit/>
          </a:bodyPr>
          <a:lstStyle/>
          <a:p>
            <a:pPr algn="ctr"/>
            <a:r>
              <a:rPr lang="nl-BE" sz="5400" dirty="0">
                <a:solidFill>
                  <a:schemeClr val="bg1">
                    <a:lumMod val="95000"/>
                    <a:lumOff val="5000"/>
                  </a:schemeClr>
                </a:solidFill>
              </a:rPr>
              <a:t>LES 1 : Goocheltrucs verklaren m.b.v. </a:t>
            </a:r>
            <a:r>
              <a:rPr lang="nl-BE" sz="5400" dirty="0" err="1">
                <a:solidFill>
                  <a:schemeClr val="bg1">
                    <a:lumMod val="95000"/>
                    <a:lumOff val="5000"/>
                  </a:schemeClr>
                </a:solidFill>
              </a:rPr>
              <a:t>letterrekenen</a:t>
            </a:r>
            <a:r>
              <a:rPr lang="nl-BE" sz="5400" dirty="0">
                <a:solidFill>
                  <a:schemeClr val="bg1">
                    <a:lumMod val="95000"/>
                    <a:lumOff val="5000"/>
                  </a:schemeClr>
                </a:solidFill>
              </a:rPr>
              <a:t>.</a:t>
            </a:r>
          </a:p>
        </p:txBody>
      </p:sp>
      <p:pic>
        <p:nvPicPr>
          <p:cNvPr id="7170" name="Picture 2" descr="Afbeeldingsresultaat voor goocheltruc">
            <a:extLst>
              <a:ext uri="{FF2B5EF4-FFF2-40B4-BE49-F238E27FC236}">
                <a16:creationId xmlns:a16="http://schemas.microsoft.com/office/drawing/2014/main" id="{76BE8A5D-7966-449B-91C9-494FF7729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587" y="3753672"/>
            <a:ext cx="3044826" cy="277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8677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47">
            <a:extLst>
              <a:ext uri="{FF2B5EF4-FFF2-40B4-BE49-F238E27FC236}">
                <a16:creationId xmlns:a16="http://schemas.microsoft.com/office/drawing/2014/main" id="{0BC9EFE1-D8CB-4668-9980-DB108327A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49">
            <a:extLst>
              <a:ext uri="{FF2B5EF4-FFF2-40B4-BE49-F238E27FC236}">
                <a16:creationId xmlns:a16="http://schemas.microsoft.com/office/drawing/2014/main" id="{7CBAE1BD-B8E4-4029-8AA2-C77E4FED9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el 6">
            <a:extLst>
              <a:ext uri="{FF2B5EF4-FFF2-40B4-BE49-F238E27FC236}">
                <a16:creationId xmlns:a16="http://schemas.microsoft.com/office/drawing/2014/main" id="{FD994E3F-9191-49C0-8AB9-3449BD59D58C}"/>
              </a:ext>
            </a:extLst>
          </p:cNvPr>
          <p:cNvSpPr>
            <a:spLocks noGrp="1"/>
          </p:cNvSpPr>
          <p:nvPr>
            <p:ph type="title" idx="4294967295"/>
          </p:nvPr>
        </p:nvSpPr>
        <p:spPr>
          <a:xfrm>
            <a:off x="6570384" y="1873343"/>
            <a:ext cx="5355562" cy="3442575"/>
          </a:xfrm>
        </p:spPr>
        <p:txBody>
          <a:bodyPr vert="horz" lIns="91440" tIns="45720" rIns="91440" bIns="45720" rtlCol="0" anchor="t">
            <a:normAutofit fontScale="90000"/>
          </a:bodyPr>
          <a:lstStyle/>
          <a:p>
            <a:r>
              <a:rPr lang="en-US" sz="3700" b="1" dirty="0" err="1">
                <a:solidFill>
                  <a:srgbClr val="000000"/>
                </a:solidFill>
              </a:rPr>
              <a:t>Groepsindeling</a:t>
            </a:r>
            <a:r>
              <a:rPr lang="en-US" sz="3700" b="1" dirty="0">
                <a:solidFill>
                  <a:srgbClr val="000000"/>
                </a:solidFill>
              </a:rPr>
              <a:t> : op basis van </a:t>
            </a:r>
            <a:r>
              <a:rPr lang="en-US" sz="3700" b="1" dirty="0" err="1">
                <a:solidFill>
                  <a:srgbClr val="000000"/>
                </a:solidFill>
              </a:rPr>
              <a:t>resultaten</a:t>
            </a:r>
            <a:r>
              <a:rPr lang="en-US" sz="3700" b="1" dirty="0">
                <a:solidFill>
                  <a:srgbClr val="000000"/>
                </a:solidFill>
              </a:rPr>
              <a:t> van HT</a:t>
            </a:r>
            <a:br>
              <a:rPr lang="en-US" sz="3700" b="1" dirty="0">
                <a:solidFill>
                  <a:srgbClr val="000000"/>
                </a:solidFill>
              </a:rPr>
            </a:br>
            <a:r>
              <a:rPr lang="en-US" sz="3700" b="1" dirty="0">
                <a:solidFill>
                  <a:srgbClr val="000000"/>
                </a:solidFill>
              </a:rPr>
              <a:t/>
            </a:r>
            <a:br>
              <a:rPr lang="en-US" sz="3700" b="1" dirty="0">
                <a:solidFill>
                  <a:srgbClr val="000000"/>
                </a:solidFill>
              </a:rPr>
            </a:br>
            <a:r>
              <a:rPr lang="en-US" sz="3700" b="1" dirty="0">
                <a:solidFill>
                  <a:srgbClr val="000000"/>
                </a:solidFill>
              </a:rPr>
              <a:t/>
            </a:r>
            <a:br>
              <a:rPr lang="en-US" sz="3700" b="1" dirty="0">
                <a:solidFill>
                  <a:srgbClr val="000000"/>
                </a:solidFill>
              </a:rPr>
            </a:br>
            <a:r>
              <a:rPr lang="en-US" sz="2800" b="1" dirty="0">
                <a:solidFill>
                  <a:srgbClr val="000000"/>
                </a:solidFill>
              </a:rPr>
              <a:t>1 case-</a:t>
            </a:r>
            <a:r>
              <a:rPr lang="en-US" sz="2800" b="1" dirty="0" err="1">
                <a:solidFill>
                  <a:srgbClr val="000000"/>
                </a:solidFill>
              </a:rPr>
              <a:t>leerling</a:t>
            </a:r>
            <a:r>
              <a:rPr lang="en-US" sz="2800" b="1" dirty="0">
                <a:solidFill>
                  <a:srgbClr val="000000"/>
                </a:solidFill>
              </a:rPr>
              <a:t> “</a:t>
            </a:r>
            <a:r>
              <a:rPr lang="en-US" sz="2800" b="1" dirty="0" err="1">
                <a:solidFill>
                  <a:srgbClr val="000000"/>
                </a:solidFill>
              </a:rPr>
              <a:t>behoort</a:t>
            </a:r>
            <a:r>
              <a:rPr lang="en-US" sz="2800" b="1" dirty="0">
                <a:solidFill>
                  <a:srgbClr val="000000"/>
                </a:solidFill>
              </a:rPr>
              <a:t>” op basis van </a:t>
            </a:r>
            <a:r>
              <a:rPr lang="en-US" sz="2800" b="1" dirty="0" err="1">
                <a:solidFill>
                  <a:srgbClr val="000000"/>
                </a:solidFill>
              </a:rPr>
              <a:t>zijn</a:t>
            </a:r>
            <a:r>
              <a:rPr lang="en-US" sz="2800" b="1" dirty="0">
                <a:solidFill>
                  <a:srgbClr val="000000"/>
                </a:solidFill>
              </a:rPr>
              <a:t> </a:t>
            </a:r>
            <a:r>
              <a:rPr lang="en-US" sz="2800" b="1" dirty="0" err="1">
                <a:solidFill>
                  <a:srgbClr val="000000"/>
                </a:solidFill>
              </a:rPr>
              <a:t>resultaten</a:t>
            </a:r>
            <a:r>
              <a:rPr lang="en-US" sz="2800" b="1" dirty="0">
                <a:solidFill>
                  <a:srgbClr val="000000"/>
                </a:solidFill>
              </a:rPr>
              <a:t> in de </a:t>
            </a:r>
            <a:r>
              <a:rPr lang="en-US" sz="2800" b="1" dirty="0" err="1">
                <a:solidFill>
                  <a:srgbClr val="000000"/>
                </a:solidFill>
              </a:rPr>
              <a:t>remediëringsgroep</a:t>
            </a:r>
            <a:r>
              <a:rPr lang="en-US" sz="3700" b="1" dirty="0">
                <a:solidFill>
                  <a:srgbClr val="000000"/>
                </a:solidFill>
              </a:rPr>
              <a:t/>
            </a:r>
            <a:br>
              <a:rPr lang="en-US" sz="3700" b="1" dirty="0">
                <a:solidFill>
                  <a:srgbClr val="000000"/>
                </a:solidFill>
              </a:rPr>
            </a:br>
            <a:endParaRPr lang="en-US" sz="3700" b="1" dirty="0">
              <a:solidFill>
                <a:srgbClr val="000000"/>
              </a:solidFill>
            </a:endParaRPr>
          </a:p>
        </p:txBody>
      </p:sp>
      <p:sp>
        <p:nvSpPr>
          <p:cNvPr id="6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Afbeelding 1">
            <a:extLst>
              <a:ext uri="{FF2B5EF4-FFF2-40B4-BE49-F238E27FC236}">
                <a16:creationId xmlns:a16="http://schemas.microsoft.com/office/drawing/2014/main" id="{96E9F504-4A17-4DB2-93A9-3D840776C156}"/>
              </a:ext>
            </a:extLst>
          </p:cNvPr>
          <p:cNvPicPr>
            <a:picLocks noChangeAspect="1"/>
          </p:cNvPicPr>
          <p:nvPr/>
        </p:nvPicPr>
        <p:blipFill rotWithShape="1">
          <a:blip r:embed="rId3">
            <a:alphaModFix/>
            <a:extLst/>
          </a:blip>
          <a:srcRect l="20496" r="15589" b="2"/>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256385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15FA7CB-2AA0-4614-BE0B-1436CAE45302}"/>
              </a:ext>
            </a:extLst>
          </p:cNvPr>
          <p:cNvSpPr>
            <a:spLocks noGrp="1"/>
          </p:cNvSpPr>
          <p:nvPr>
            <p:ph type="title" idx="4294967295"/>
          </p:nvPr>
        </p:nvSpPr>
        <p:spPr>
          <a:xfrm>
            <a:off x="5530415" y="250681"/>
            <a:ext cx="6097895" cy="1454051"/>
          </a:xfrm>
        </p:spPr>
        <p:txBody>
          <a:bodyPr vert="horz" lIns="91440" tIns="45720" rIns="91440" bIns="45720" rtlCol="0" anchor="ctr">
            <a:normAutofit/>
          </a:bodyPr>
          <a:lstStyle/>
          <a:p>
            <a:r>
              <a:rPr lang="en-US" kern="1200" dirty="0">
                <a:solidFill>
                  <a:srgbClr val="000000"/>
                </a:solidFill>
                <a:latin typeface="+mj-lt"/>
                <a:ea typeface="+mj-ea"/>
                <a:cs typeface="+mj-cs"/>
              </a:rPr>
              <a:t>Planning </a:t>
            </a:r>
            <a:r>
              <a:rPr lang="en-US" kern="1200" dirty="0" err="1">
                <a:solidFill>
                  <a:srgbClr val="000000"/>
                </a:solidFill>
                <a:latin typeface="+mj-lt"/>
                <a:ea typeface="+mj-ea"/>
                <a:cs typeface="+mj-cs"/>
              </a:rPr>
              <a:t>goocheltruc</a:t>
            </a:r>
            <a:r>
              <a:rPr lang="en-US" kern="1200" dirty="0">
                <a:solidFill>
                  <a:srgbClr val="000000"/>
                </a:solidFill>
                <a:latin typeface="+mj-lt"/>
                <a:ea typeface="+mj-ea"/>
                <a:cs typeface="+mj-cs"/>
              </a:rPr>
              <a:t>-les :</a:t>
            </a: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Afbeeldingsresultaat voor planning">
            <a:extLst>
              <a:ext uri="{FF2B5EF4-FFF2-40B4-BE49-F238E27FC236}">
                <a16:creationId xmlns:a16="http://schemas.microsoft.com/office/drawing/2014/main" id="{C47D0306-D692-43C8-8C8B-F7F2A56D6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49" y="2220708"/>
            <a:ext cx="3661831" cy="2436782"/>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374F02AA-D0BC-4CD1-8C5A-70A9E8D93411}"/>
              </a:ext>
            </a:extLst>
          </p:cNvPr>
          <p:cNvSpPr>
            <a:spLocks noGrp="1"/>
          </p:cNvSpPr>
          <p:nvPr>
            <p:ph idx="4294967295"/>
          </p:nvPr>
        </p:nvSpPr>
        <p:spPr>
          <a:xfrm>
            <a:off x="5846393" y="1704731"/>
            <a:ext cx="5098698" cy="2183777"/>
          </a:xfrm>
        </p:spPr>
        <p:txBody>
          <a:bodyPr vert="horz" lIns="91440" tIns="45720" rIns="91440" bIns="45720" rtlCol="0" anchor="ctr">
            <a:normAutofit/>
          </a:bodyPr>
          <a:lstStyle/>
          <a:p>
            <a:pPr marL="0" indent="0">
              <a:buNone/>
            </a:pPr>
            <a:r>
              <a:rPr lang="en-US" dirty="0" err="1">
                <a:solidFill>
                  <a:srgbClr val="000000"/>
                </a:solidFill>
              </a:rPr>
              <a:t>Remediëringsgroep</a:t>
            </a:r>
            <a:r>
              <a:rPr lang="en-US" dirty="0">
                <a:solidFill>
                  <a:srgbClr val="000000"/>
                </a:solidFill>
              </a:rPr>
              <a:t> </a:t>
            </a:r>
            <a:r>
              <a:rPr lang="en-US" dirty="0" err="1">
                <a:solidFill>
                  <a:srgbClr val="000000"/>
                </a:solidFill>
              </a:rPr>
              <a:t>gaat</a:t>
            </a:r>
            <a:r>
              <a:rPr lang="en-US" dirty="0">
                <a:solidFill>
                  <a:srgbClr val="000000"/>
                </a:solidFill>
              </a:rPr>
              <a:t> </a:t>
            </a:r>
            <a:r>
              <a:rPr lang="en-US" dirty="0" err="1">
                <a:solidFill>
                  <a:srgbClr val="000000"/>
                </a:solidFill>
              </a:rPr>
              <a:t>aan</a:t>
            </a:r>
            <a:r>
              <a:rPr lang="en-US" dirty="0">
                <a:solidFill>
                  <a:srgbClr val="000000"/>
                </a:solidFill>
              </a:rPr>
              <a:t> de slag met </a:t>
            </a:r>
            <a:r>
              <a:rPr lang="en-US" dirty="0" err="1">
                <a:solidFill>
                  <a:srgbClr val="000000"/>
                </a:solidFill>
              </a:rPr>
              <a:t>een</a:t>
            </a:r>
            <a:r>
              <a:rPr lang="en-US" dirty="0">
                <a:solidFill>
                  <a:srgbClr val="000000"/>
                </a:solidFill>
              </a:rPr>
              <a:t> </a:t>
            </a:r>
            <a:r>
              <a:rPr lang="en-US" dirty="0" err="1">
                <a:solidFill>
                  <a:srgbClr val="000000"/>
                </a:solidFill>
              </a:rPr>
              <a:t>webquest</a:t>
            </a:r>
            <a:r>
              <a:rPr lang="en-US" dirty="0">
                <a:solidFill>
                  <a:srgbClr val="000000"/>
                </a:solidFill>
              </a:rPr>
              <a:t> op pc </a:t>
            </a:r>
            <a:r>
              <a:rPr lang="en-US" dirty="0" err="1">
                <a:solidFill>
                  <a:srgbClr val="000000"/>
                </a:solidFill>
              </a:rPr>
              <a:t>achteraan</a:t>
            </a:r>
            <a:r>
              <a:rPr lang="en-US" dirty="0">
                <a:solidFill>
                  <a:srgbClr val="000000"/>
                </a:solidFill>
              </a:rPr>
              <a:t> in </a:t>
            </a:r>
            <a:r>
              <a:rPr lang="en-US" dirty="0" err="1">
                <a:solidFill>
                  <a:srgbClr val="000000"/>
                </a:solidFill>
              </a:rPr>
              <a:t>klas</a:t>
            </a:r>
            <a:r>
              <a:rPr lang="en-US" dirty="0">
                <a:solidFill>
                  <a:srgbClr val="000000"/>
                </a:solidFill>
              </a:rPr>
              <a:t>.</a:t>
            </a:r>
          </a:p>
          <a:p>
            <a:pPr marL="0" indent="0">
              <a:buNone/>
            </a:pPr>
            <a:endParaRPr lang="en-US" sz="2000" dirty="0">
              <a:solidFill>
                <a:srgbClr val="000000"/>
              </a:solidFill>
            </a:endParaRPr>
          </a:p>
        </p:txBody>
      </p:sp>
    </p:spTree>
    <p:extLst>
      <p:ext uri="{BB962C8B-B14F-4D97-AF65-F5344CB8AC3E}">
        <p14:creationId xmlns:p14="http://schemas.microsoft.com/office/powerpoint/2010/main" val="3483056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15FA7CB-2AA0-4614-BE0B-1436CAE45302}"/>
              </a:ext>
            </a:extLst>
          </p:cNvPr>
          <p:cNvSpPr>
            <a:spLocks noGrp="1"/>
          </p:cNvSpPr>
          <p:nvPr>
            <p:ph type="title" idx="4294967295"/>
          </p:nvPr>
        </p:nvSpPr>
        <p:spPr>
          <a:xfrm>
            <a:off x="5530415" y="250681"/>
            <a:ext cx="6097895" cy="1454051"/>
          </a:xfrm>
        </p:spPr>
        <p:txBody>
          <a:bodyPr vert="horz" lIns="91440" tIns="45720" rIns="91440" bIns="45720" rtlCol="0" anchor="ctr">
            <a:normAutofit/>
          </a:bodyPr>
          <a:lstStyle/>
          <a:p>
            <a:r>
              <a:rPr lang="en-US" kern="1200" dirty="0">
                <a:solidFill>
                  <a:srgbClr val="000000"/>
                </a:solidFill>
                <a:latin typeface="+mj-lt"/>
                <a:ea typeface="+mj-ea"/>
                <a:cs typeface="+mj-cs"/>
              </a:rPr>
              <a:t>Planning </a:t>
            </a:r>
            <a:r>
              <a:rPr lang="en-US" kern="1200" dirty="0" err="1">
                <a:solidFill>
                  <a:srgbClr val="000000"/>
                </a:solidFill>
                <a:latin typeface="+mj-lt"/>
                <a:ea typeface="+mj-ea"/>
                <a:cs typeface="+mj-cs"/>
              </a:rPr>
              <a:t>goocheltruc</a:t>
            </a:r>
            <a:r>
              <a:rPr lang="en-US" kern="1200" dirty="0">
                <a:solidFill>
                  <a:srgbClr val="000000"/>
                </a:solidFill>
                <a:latin typeface="+mj-lt"/>
                <a:ea typeface="+mj-ea"/>
                <a:cs typeface="+mj-cs"/>
              </a:rPr>
              <a:t>-les :</a:t>
            </a: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Afbeeldingsresultaat voor planning">
            <a:extLst>
              <a:ext uri="{FF2B5EF4-FFF2-40B4-BE49-F238E27FC236}">
                <a16:creationId xmlns:a16="http://schemas.microsoft.com/office/drawing/2014/main" id="{C47D0306-D692-43C8-8C8B-F7F2A56D6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49" y="2220708"/>
            <a:ext cx="3661831" cy="2436782"/>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374F02AA-D0BC-4CD1-8C5A-70A9E8D93411}"/>
              </a:ext>
            </a:extLst>
          </p:cNvPr>
          <p:cNvSpPr>
            <a:spLocks noGrp="1"/>
          </p:cNvSpPr>
          <p:nvPr>
            <p:ph idx="4294967295"/>
          </p:nvPr>
        </p:nvSpPr>
        <p:spPr>
          <a:xfrm>
            <a:off x="6144853" y="1419403"/>
            <a:ext cx="5421971" cy="4621180"/>
          </a:xfrm>
        </p:spPr>
        <p:txBody>
          <a:bodyPr vert="horz" lIns="91440" tIns="45720" rIns="91440" bIns="45720" rtlCol="0" anchor="ctr">
            <a:normAutofit/>
          </a:bodyPr>
          <a:lstStyle/>
          <a:p>
            <a:r>
              <a:rPr lang="en-US" sz="2000" dirty="0" err="1">
                <a:solidFill>
                  <a:srgbClr val="000000"/>
                </a:solidFill>
              </a:rPr>
              <a:t>Andere</a:t>
            </a:r>
            <a:r>
              <a:rPr lang="en-US" sz="2000" dirty="0">
                <a:solidFill>
                  <a:srgbClr val="000000"/>
                </a:solidFill>
              </a:rPr>
              <a:t> </a:t>
            </a:r>
            <a:r>
              <a:rPr lang="en-US" sz="2000" dirty="0" err="1">
                <a:solidFill>
                  <a:srgbClr val="000000"/>
                </a:solidFill>
              </a:rPr>
              <a:t>leerlingen</a:t>
            </a:r>
            <a:r>
              <a:rPr lang="en-US" sz="2000" dirty="0">
                <a:solidFill>
                  <a:srgbClr val="000000"/>
                </a:solidFill>
              </a:rPr>
              <a:t> : </a:t>
            </a:r>
            <a:r>
              <a:rPr lang="en-US" sz="2000" dirty="0" err="1">
                <a:solidFill>
                  <a:srgbClr val="000000"/>
                </a:solidFill>
              </a:rPr>
              <a:t>lkr</a:t>
            </a:r>
            <a:r>
              <a:rPr lang="en-US" sz="2000" dirty="0">
                <a:solidFill>
                  <a:srgbClr val="000000"/>
                </a:solidFill>
              </a:rPr>
              <a:t> </a:t>
            </a:r>
            <a:r>
              <a:rPr lang="en-US" sz="2000" dirty="0" err="1">
                <a:solidFill>
                  <a:srgbClr val="000000"/>
                </a:solidFill>
              </a:rPr>
              <a:t>doet</a:t>
            </a:r>
            <a:r>
              <a:rPr lang="en-US" sz="2000" dirty="0">
                <a:solidFill>
                  <a:srgbClr val="000000"/>
                </a:solidFill>
              </a:rPr>
              <a:t> de “</a:t>
            </a:r>
            <a:r>
              <a:rPr lang="en-US" sz="2000" dirty="0" err="1">
                <a:solidFill>
                  <a:srgbClr val="000000"/>
                </a:solidFill>
              </a:rPr>
              <a:t>goocheltruc</a:t>
            </a:r>
            <a:r>
              <a:rPr lang="en-US" sz="2000" dirty="0">
                <a:solidFill>
                  <a:srgbClr val="000000"/>
                </a:solidFill>
              </a:rPr>
              <a:t>” met 1 </a:t>
            </a:r>
            <a:r>
              <a:rPr lang="en-US" sz="2000" dirty="0" err="1">
                <a:solidFill>
                  <a:srgbClr val="000000"/>
                </a:solidFill>
              </a:rPr>
              <a:t>lln</a:t>
            </a:r>
            <a:r>
              <a:rPr lang="en-US" sz="2000" dirty="0">
                <a:solidFill>
                  <a:srgbClr val="000000"/>
                </a:solidFill>
              </a:rPr>
              <a:t>. </a:t>
            </a:r>
            <a:r>
              <a:rPr lang="en-US" sz="2000" dirty="0" err="1">
                <a:solidFill>
                  <a:srgbClr val="000000"/>
                </a:solidFill>
              </a:rPr>
              <a:t>aan</a:t>
            </a:r>
            <a:r>
              <a:rPr lang="en-US" sz="2000" dirty="0">
                <a:solidFill>
                  <a:srgbClr val="000000"/>
                </a:solidFill>
              </a:rPr>
              <a:t> </a:t>
            </a:r>
            <a:r>
              <a:rPr lang="en-US" sz="2000" dirty="0" err="1">
                <a:solidFill>
                  <a:srgbClr val="000000"/>
                </a:solidFill>
              </a:rPr>
              <a:t>bord</a:t>
            </a:r>
            <a:r>
              <a:rPr lang="en-US" sz="2000" dirty="0">
                <a:solidFill>
                  <a:srgbClr val="000000"/>
                </a:solidFill>
              </a:rPr>
              <a:t> </a:t>
            </a:r>
            <a:r>
              <a:rPr lang="en-US" sz="2000" dirty="0" err="1">
                <a:solidFill>
                  <a:srgbClr val="000000"/>
                </a:solidFill>
              </a:rPr>
              <a:t>voor</a:t>
            </a:r>
            <a:r>
              <a:rPr lang="en-US" sz="2000" dirty="0">
                <a:solidFill>
                  <a:srgbClr val="000000"/>
                </a:solidFill>
              </a:rPr>
              <a:t> , </a:t>
            </a:r>
            <a:r>
              <a:rPr lang="en-US" sz="2000" dirty="0" err="1">
                <a:solidFill>
                  <a:srgbClr val="000000"/>
                </a:solidFill>
              </a:rPr>
              <a:t>andere</a:t>
            </a:r>
            <a:r>
              <a:rPr lang="en-US" sz="2000" dirty="0">
                <a:solidFill>
                  <a:srgbClr val="000000"/>
                </a:solidFill>
              </a:rPr>
              <a:t> </a:t>
            </a:r>
            <a:r>
              <a:rPr lang="en-US" sz="2000" dirty="0" err="1">
                <a:solidFill>
                  <a:srgbClr val="000000"/>
                </a:solidFill>
              </a:rPr>
              <a:t>leerlingen</a:t>
            </a:r>
            <a:r>
              <a:rPr lang="en-US" sz="2000" dirty="0">
                <a:solidFill>
                  <a:srgbClr val="000000"/>
                </a:solidFill>
              </a:rPr>
              <a:t> </a:t>
            </a:r>
            <a:r>
              <a:rPr lang="en-US" sz="2000" dirty="0" err="1">
                <a:solidFill>
                  <a:srgbClr val="000000"/>
                </a:solidFill>
              </a:rPr>
              <a:t>kijken</a:t>
            </a:r>
            <a:r>
              <a:rPr lang="en-US" sz="2000" dirty="0">
                <a:solidFill>
                  <a:srgbClr val="000000"/>
                </a:solidFill>
              </a:rPr>
              <a:t> toe </a:t>
            </a:r>
            <a:r>
              <a:rPr lang="en-US" sz="2000" dirty="0" err="1">
                <a:solidFill>
                  <a:srgbClr val="000000"/>
                </a:solidFill>
              </a:rPr>
              <a:t>en</a:t>
            </a:r>
            <a:r>
              <a:rPr lang="en-US" sz="2000" dirty="0">
                <a:solidFill>
                  <a:srgbClr val="000000"/>
                </a:solidFill>
              </a:rPr>
              <a:t> </a:t>
            </a:r>
            <a:r>
              <a:rPr lang="en-US" sz="2000" dirty="0" err="1">
                <a:solidFill>
                  <a:srgbClr val="000000"/>
                </a:solidFill>
              </a:rPr>
              <a:t>laten</a:t>
            </a:r>
            <a:r>
              <a:rPr lang="en-US" sz="2000" dirty="0">
                <a:solidFill>
                  <a:srgbClr val="000000"/>
                </a:solidFill>
              </a:rPr>
              <a:t> </a:t>
            </a:r>
            <a:r>
              <a:rPr lang="en-US" sz="2000" dirty="0" err="1">
                <a:solidFill>
                  <a:srgbClr val="000000"/>
                </a:solidFill>
              </a:rPr>
              <a:t>zich</a:t>
            </a:r>
            <a:r>
              <a:rPr lang="en-US" sz="2000" dirty="0">
                <a:solidFill>
                  <a:srgbClr val="000000"/>
                </a:solidFill>
              </a:rPr>
              <a:t> “</a:t>
            </a:r>
            <a:r>
              <a:rPr lang="en-US" sz="2000" dirty="0" err="1">
                <a:solidFill>
                  <a:srgbClr val="000000"/>
                </a:solidFill>
              </a:rPr>
              <a:t>verbazen</a:t>
            </a:r>
            <a:r>
              <a:rPr lang="en-US" sz="2000" dirty="0">
                <a:solidFill>
                  <a:srgbClr val="000000"/>
                </a:solidFill>
              </a:rPr>
              <a:t>”.  </a:t>
            </a:r>
          </a:p>
          <a:p>
            <a:r>
              <a:rPr lang="en-US" sz="2000" dirty="0" err="1">
                <a:solidFill>
                  <a:srgbClr val="000000"/>
                </a:solidFill>
              </a:rPr>
              <a:t>Klassikaal</a:t>
            </a:r>
            <a:r>
              <a:rPr lang="en-US" sz="2000" dirty="0">
                <a:solidFill>
                  <a:srgbClr val="000000"/>
                </a:solidFill>
              </a:rPr>
              <a:t> </a:t>
            </a:r>
            <a:r>
              <a:rPr lang="en-US" sz="2000" dirty="0" err="1">
                <a:solidFill>
                  <a:srgbClr val="000000"/>
                </a:solidFill>
              </a:rPr>
              <a:t>wordt</a:t>
            </a:r>
            <a:r>
              <a:rPr lang="en-US" sz="2000" dirty="0">
                <a:solidFill>
                  <a:srgbClr val="000000"/>
                </a:solidFill>
              </a:rPr>
              <a:t> </a:t>
            </a:r>
            <a:r>
              <a:rPr lang="en-US" sz="2000" dirty="0" err="1">
                <a:solidFill>
                  <a:srgbClr val="000000"/>
                </a:solidFill>
              </a:rPr>
              <a:t>een</a:t>
            </a:r>
            <a:r>
              <a:rPr lang="en-US" sz="2000" dirty="0">
                <a:solidFill>
                  <a:srgbClr val="000000"/>
                </a:solidFill>
              </a:rPr>
              <a:t> </a:t>
            </a:r>
            <a:r>
              <a:rPr lang="en-US" sz="2000" dirty="0" err="1">
                <a:solidFill>
                  <a:srgbClr val="000000"/>
                </a:solidFill>
              </a:rPr>
              <a:t>verklaring</a:t>
            </a:r>
            <a:r>
              <a:rPr lang="en-US" sz="2000" dirty="0">
                <a:solidFill>
                  <a:srgbClr val="000000"/>
                </a:solidFill>
              </a:rPr>
              <a:t> </a:t>
            </a:r>
            <a:r>
              <a:rPr lang="en-US" sz="2000" dirty="0" err="1">
                <a:solidFill>
                  <a:srgbClr val="000000"/>
                </a:solidFill>
              </a:rPr>
              <a:t>voor</a:t>
            </a:r>
            <a:r>
              <a:rPr lang="en-US" sz="2000" dirty="0">
                <a:solidFill>
                  <a:srgbClr val="000000"/>
                </a:solidFill>
              </a:rPr>
              <a:t> de </a:t>
            </a:r>
            <a:r>
              <a:rPr lang="en-US" sz="2000" dirty="0" err="1">
                <a:solidFill>
                  <a:srgbClr val="000000"/>
                </a:solidFill>
              </a:rPr>
              <a:t>truc</a:t>
            </a:r>
            <a:r>
              <a:rPr lang="en-US" sz="2000" dirty="0">
                <a:solidFill>
                  <a:srgbClr val="000000"/>
                </a:solidFill>
              </a:rPr>
              <a:t> </a:t>
            </a:r>
            <a:r>
              <a:rPr lang="en-US" sz="2000" dirty="0" err="1">
                <a:solidFill>
                  <a:srgbClr val="000000"/>
                </a:solidFill>
              </a:rPr>
              <a:t>opgebouwd</a:t>
            </a:r>
            <a:r>
              <a:rPr lang="en-US" sz="2000" dirty="0">
                <a:solidFill>
                  <a:srgbClr val="000000"/>
                </a:solidFill>
              </a:rPr>
              <a:t> met </a:t>
            </a:r>
            <a:r>
              <a:rPr lang="en-US" sz="2000" dirty="0" err="1">
                <a:solidFill>
                  <a:srgbClr val="000000"/>
                </a:solidFill>
              </a:rPr>
              <a:t>een</a:t>
            </a:r>
            <a:r>
              <a:rPr lang="en-US" sz="2000" dirty="0">
                <a:solidFill>
                  <a:srgbClr val="000000"/>
                </a:solidFill>
              </a:rPr>
              <a:t> </a:t>
            </a:r>
            <a:r>
              <a:rPr lang="en-US" sz="2000" dirty="0" err="1">
                <a:solidFill>
                  <a:srgbClr val="000000"/>
                </a:solidFill>
              </a:rPr>
              <a:t>wiskundige</a:t>
            </a:r>
            <a:r>
              <a:rPr lang="en-US" sz="2000" dirty="0">
                <a:solidFill>
                  <a:srgbClr val="000000"/>
                </a:solidFill>
              </a:rPr>
              <a:t> </a:t>
            </a:r>
            <a:r>
              <a:rPr lang="en-US" sz="2000" dirty="0" err="1">
                <a:solidFill>
                  <a:srgbClr val="000000"/>
                </a:solidFill>
              </a:rPr>
              <a:t>redenering</a:t>
            </a:r>
            <a:r>
              <a:rPr lang="en-US" sz="2000" dirty="0">
                <a:solidFill>
                  <a:srgbClr val="000000"/>
                </a:solidFill>
              </a:rPr>
              <a:t>. </a:t>
            </a:r>
          </a:p>
          <a:p>
            <a:r>
              <a:rPr lang="en-US" sz="2000" dirty="0">
                <a:solidFill>
                  <a:srgbClr val="000000"/>
                </a:solidFill>
              </a:rPr>
              <a:t>In </a:t>
            </a:r>
            <a:r>
              <a:rPr lang="en-US" sz="2000" dirty="0" err="1">
                <a:solidFill>
                  <a:srgbClr val="000000"/>
                </a:solidFill>
              </a:rPr>
              <a:t>zelfgekozen</a:t>
            </a:r>
            <a:r>
              <a:rPr lang="en-US" sz="2000" dirty="0">
                <a:solidFill>
                  <a:srgbClr val="000000"/>
                </a:solidFill>
              </a:rPr>
              <a:t> </a:t>
            </a:r>
            <a:r>
              <a:rPr lang="en-US" sz="2000" dirty="0" err="1">
                <a:solidFill>
                  <a:srgbClr val="000000"/>
                </a:solidFill>
              </a:rPr>
              <a:t>groepen</a:t>
            </a:r>
            <a:r>
              <a:rPr lang="en-US" sz="2000" dirty="0">
                <a:solidFill>
                  <a:srgbClr val="000000"/>
                </a:solidFill>
              </a:rPr>
              <a:t> </a:t>
            </a:r>
            <a:r>
              <a:rPr lang="en-US" sz="2000" dirty="0" err="1">
                <a:solidFill>
                  <a:srgbClr val="000000"/>
                </a:solidFill>
              </a:rPr>
              <a:t>gaan</a:t>
            </a:r>
            <a:r>
              <a:rPr lang="en-US" sz="2000" dirty="0">
                <a:solidFill>
                  <a:srgbClr val="000000"/>
                </a:solidFill>
              </a:rPr>
              <a:t> </a:t>
            </a:r>
            <a:r>
              <a:rPr lang="en-US" sz="2000" dirty="0" err="1">
                <a:solidFill>
                  <a:srgbClr val="000000"/>
                </a:solidFill>
              </a:rPr>
              <a:t>lln</a:t>
            </a:r>
            <a:r>
              <a:rPr lang="en-US" sz="2000" dirty="0">
                <a:solidFill>
                  <a:srgbClr val="000000"/>
                </a:solidFill>
              </a:rPr>
              <a:t> </a:t>
            </a:r>
            <a:r>
              <a:rPr lang="en-US" sz="2000" dirty="0" err="1">
                <a:solidFill>
                  <a:srgbClr val="000000"/>
                </a:solidFill>
              </a:rPr>
              <a:t>aan</a:t>
            </a:r>
            <a:r>
              <a:rPr lang="en-US" sz="2000" dirty="0">
                <a:solidFill>
                  <a:srgbClr val="000000"/>
                </a:solidFill>
              </a:rPr>
              <a:t> de slag om </a:t>
            </a:r>
            <a:r>
              <a:rPr lang="en-US" sz="2000" dirty="0" err="1">
                <a:solidFill>
                  <a:srgbClr val="000000"/>
                </a:solidFill>
              </a:rPr>
              <a:t>zelfstandig</a:t>
            </a:r>
            <a:r>
              <a:rPr lang="en-US" sz="2000" dirty="0">
                <a:solidFill>
                  <a:srgbClr val="000000"/>
                </a:solidFill>
              </a:rPr>
              <a:t> </a:t>
            </a:r>
            <a:r>
              <a:rPr lang="en-US" sz="2000" dirty="0" err="1">
                <a:solidFill>
                  <a:srgbClr val="000000"/>
                </a:solidFill>
              </a:rPr>
              <a:t>nieuwe</a:t>
            </a:r>
            <a:r>
              <a:rPr lang="en-US" sz="2000" dirty="0">
                <a:solidFill>
                  <a:srgbClr val="000000"/>
                </a:solidFill>
              </a:rPr>
              <a:t> </a:t>
            </a:r>
            <a:r>
              <a:rPr lang="en-US" sz="2000" dirty="0" err="1">
                <a:solidFill>
                  <a:srgbClr val="000000"/>
                </a:solidFill>
              </a:rPr>
              <a:t>goocheltruc</a:t>
            </a:r>
            <a:r>
              <a:rPr lang="en-US" sz="2000" dirty="0">
                <a:solidFill>
                  <a:srgbClr val="000000"/>
                </a:solidFill>
              </a:rPr>
              <a:t> </a:t>
            </a:r>
            <a:r>
              <a:rPr lang="en-US" sz="2000" dirty="0" err="1">
                <a:solidFill>
                  <a:srgbClr val="000000"/>
                </a:solidFill>
              </a:rPr>
              <a:t>te</a:t>
            </a:r>
            <a:r>
              <a:rPr lang="en-US" sz="2000" dirty="0">
                <a:solidFill>
                  <a:srgbClr val="000000"/>
                </a:solidFill>
              </a:rPr>
              <a:t> </a:t>
            </a:r>
            <a:r>
              <a:rPr lang="en-US" sz="2000" dirty="0" err="1">
                <a:solidFill>
                  <a:srgbClr val="000000"/>
                </a:solidFill>
              </a:rPr>
              <a:t>verklaren</a:t>
            </a:r>
            <a:r>
              <a:rPr lang="en-US" sz="2000" dirty="0">
                <a:solidFill>
                  <a:srgbClr val="000000"/>
                </a:solidFill>
              </a:rPr>
              <a:t>. Hun </a:t>
            </a:r>
            <a:r>
              <a:rPr lang="en-US" sz="2000" dirty="0" err="1">
                <a:solidFill>
                  <a:srgbClr val="000000"/>
                </a:solidFill>
              </a:rPr>
              <a:t>verklaring</a:t>
            </a:r>
            <a:r>
              <a:rPr lang="en-US" sz="2000" dirty="0">
                <a:solidFill>
                  <a:srgbClr val="000000"/>
                </a:solidFill>
              </a:rPr>
              <a:t> </a:t>
            </a:r>
            <a:r>
              <a:rPr lang="en-US" sz="2000" dirty="0" err="1">
                <a:solidFill>
                  <a:srgbClr val="000000"/>
                </a:solidFill>
              </a:rPr>
              <a:t>wordt</a:t>
            </a:r>
            <a:r>
              <a:rPr lang="en-US" sz="2000" dirty="0">
                <a:solidFill>
                  <a:srgbClr val="000000"/>
                </a:solidFill>
              </a:rPr>
              <a:t> op </a:t>
            </a:r>
            <a:r>
              <a:rPr lang="en-US" sz="2000" dirty="0" err="1">
                <a:solidFill>
                  <a:srgbClr val="000000"/>
                </a:solidFill>
              </a:rPr>
              <a:t>een</a:t>
            </a:r>
            <a:r>
              <a:rPr lang="en-US" sz="2000" dirty="0">
                <a:solidFill>
                  <a:srgbClr val="000000"/>
                </a:solidFill>
              </a:rPr>
              <a:t> A3-blad </a:t>
            </a:r>
            <a:r>
              <a:rPr lang="en-US" sz="2000" dirty="0" err="1">
                <a:solidFill>
                  <a:srgbClr val="000000"/>
                </a:solidFill>
              </a:rPr>
              <a:t>genoteerd</a:t>
            </a:r>
            <a:r>
              <a:rPr lang="en-US" sz="2000" dirty="0">
                <a:solidFill>
                  <a:srgbClr val="000000"/>
                </a:solidFill>
              </a:rPr>
              <a:t> </a:t>
            </a:r>
            <a:r>
              <a:rPr lang="en-US" sz="2000" dirty="0" err="1">
                <a:solidFill>
                  <a:srgbClr val="000000"/>
                </a:solidFill>
              </a:rPr>
              <a:t>en</a:t>
            </a:r>
            <a:r>
              <a:rPr lang="en-US" sz="2000" dirty="0">
                <a:solidFill>
                  <a:srgbClr val="000000"/>
                </a:solidFill>
              </a:rPr>
              <a:t> </a:t>
            </a:r>
            <a:r>
              <a:rPr lang="en-US" sz="2000" dirty="0" err="1">
                <a:solidFill>
                  <a:srgbClr val="000000"/>
                </a:solidFill>
              </a:rPr>
              <a:t>opgehangen</a:t>
            </a:r>
            <a:r>
              <a:rPr lang="en-US" sz="2000" dirty="0">
                <a:solidFill>
                  <a:srgbClr val="000000"/>
                </a:solidFill>
              </a:rPr>
              <a:t>.  </a:t>
            </a:r>
          </a:p>
          <a:p>
            <a:r>
              <a:rPr lang="en-US" sz="2000" dirty="0" err="1">
                <a:solidFill>
                  <a:srgbClr val="000000"/>
                </a:solidFill>
              </a:rPr>
              <a:t>Bij</a:t>
            </a:r>
            <a:r>
              <a:rPr lang="en-US" sz="2000" dirty="0">
                <a:solidFill>
                  <a:srgbClr val="000000"/>
                </a:solidFill>
              </a:rPr>
              <a:t> het </a:t>
            </a:r>
            <a:r>
              <a:rPr lang="en-US" sz="2000" dirty="0" err="1">
                <a:solidFill>
                  <a:srgbClr val="000000"/>
                </a:solidFill>
              </a:rPr>
              <a:t>einde</a:t>
            </a:r>
            <a:r>
              <a:rPr lang="en-US" sz="2000" dirty="0">
                <a:solidFill>
                  <a:srgbClr val="000000"/>
                </a:solidFill>
              </a:rPr>
              <a:t> van de les </a:t>
            </a:r>
            <a:r>
              <a:rPr lang="en-US" sz="2000" dirty="0" err="1">
                <a:solidFill>
                  <a:srgbClr val="000000"/>
                </a:solidFill>
              </a:rPr>
              <a:t>kijken</a:t>
            </a:r>
            <a:r>
              <a:rPr lang="en-US" sz="2000" dirty="0">
                <a:solidFill>
                  <a:srgbClr val="000000"/>
                </a:solidFill>
              </a:rPr>
              <a:t> </a:t>
            </a:r>
            <a:r>
              <a:rPr lang="en-US" sz="2000" dirty="0" err="1">
                <a:solidFill>
                  <a:srgbClr val="000000"/>
                </a:solidFill>
              </a:rPr>
              <a:t>en</a:t>
            </a:r>
            <a:r>
              <a:rPr lang="en-US" sz="2000" dirty="0">
                <a:solidFill>
                  <a:srgbClr val="000000"/>
                </a:solidFill>
              </a:rPr>
              <a:t> </a:t>
            </a:r>
            <a:r>
              <a:rPr lang="en-US" sz="2000" dirty="0" err="1">
                <a:solidFill>
                  <a:srgbClr val="000000"/>
                </a:solidFill>
              </a:rPr>
              <a:t>vergelijken</a:t>
            </a:r>
            <a:r>
              <a:rPr lang="en-US" sz="2000" dirty="0">
                <a:solidFill>
                  <a:srgbClr val="000000"/>
                </a:solidFill>
              </a:rPr>
              <a:t> we </a:t>
            </a:r>
            <a:r>
              <a:rPr lang="en-US" sz="2000" dirty="0" err="1">
                <a:solidFill>
                  <a:srgbClr val="000000"/>
                </a:solidFill>
              </a:rPr>
              <a:t>elkaars</a:t>
            </a:r>
            <a:r>
              <a:rPr lang="en-US" sz="2000" dirty="0">
                <a:solidFill>
                  <a:srgbClr val="000000"/>
                </a:solidFill>
              </a:rPr>
              <a:t> </a:t>
            </a:r>
            <a:r>
              <a:rPr lang="en-US" sz="2000" dirty="0" err="1">
                <a:solidFill>
                  <a:srgbClr val="000000"/>
                </a:solidFill>
              </a:rPr>
              <a:t>oplossingswegen</a:t>
            </a:r>
            <a:r>
              <a:rPr lang="en-US" sz="2000" dirty="0">
                <a:solidFill>
                  <a:srgbClr val="000000"/>
                </a:solidFill>
              </a:rPr>
              <a:t>.</a:t>
            </a:r>
          </a:p>
          <a:p>
            <a:pPr marL="0" indent="0">
              <a:buNone/>
            </a:pPr>
            <a:endParaRPr lang="en-US" sz="2000" dirty="0">
              <a:solidFill>
                <a:srgbClr val="000000"/>
              </a:solidFill>
            </a:endParaRPr>
          </a:p>
        </p:txBody>
      </p:sp>
    </p:spTree>
    <p:extLst>
      <p:ext uri="{BB962C8B-B14F-4D97-AF65-F5344CB8AC3E}">
        <p14:creationId xmlns:p14="http://schemas.microsoft.com/office/powerpoint/2010/main" val="1293981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Afbeeldingsresultaat voor planning">
            <a:extLst>
              <a:ext uri="{FF2B5EF4-FFF2-40B4-BE49-F238E27FC236}">
                <a16:creationId xmlns:a16="http://schemas.microsoft.com/office/drawing/2014/main" id="{C47D0306-D692-43C8-8C8B-F7F2A56D6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49" y="2220708"/>
            <a:ext cx="3661831" cy="2436782"/>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2FE86204-B2A5-4D8B-82BE-2636F0EAD513}"/>
              </a:ext>
            </a:extLst>
          </p:cNvPr>
          <p:cNvSpPr txBox="1">
            <a:spLocks/>
          </p:cNvSpPr>
          <p:nvPr/>
        </p:nvSpPr>
        <p:spPr>
          <a:xfrm>
            <a:off x="5128439" y="276799"/>
            <a:ext cx="6693479" cy="1506293"/>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4100" dirty="0">
                <a:solidFill>
                  <a:srgbClr val="000000"/>
                </a:solidFill>
              </a:rPr>
              <a:t>Klassikaal bekijken van de oplossingswegen met oog op onze onderzoeksvraag :</a:t>
            </a:r>
          </a:p>
        </p:txBody>
      </p:sp>
      <p:sp>
        <p:nvSpPr>
          <p:cNvPr id="9" name="Tijdelijke aanduiding voor inhoud 2">
            <a:extLst>
              <a:ext uri="{FF2B5EF4-FFF2-40B4-BE49-F238E27FC236}">
                <a16:creationId xmlns:a16="http://schemas.microsoft.com/office/drawing/2014/main" id="{EC466257-E160-43D8-BA8B-0EB375EF6353}"/>
              </a:ext>
            </a:extLst>
          </p:cNvPr>
          <p:cNvSpPr txBox="1">
            <a:spLocks/>
          </p:cNvSpPr>
          <p:nvPr/>
        </p:nvSpPr>
        <p:spPr>
          <a:xfrm>
            <a:off x="5800211" y="1676227"/>
            <a:ext cx="4977578" cy="3073627"/>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000" dirty="0" err="1">
                <a:solidFill>
                  <a:srgbClr val="000000"/>
                </a:solidFill>
              </a:rPr>
              <a:t>Lln</a:t>
            </a:r>
            <a:r>
              <a:rPr lang="nl-BE" sz="2000" dirty="0">
                <a:solidFill>
                  <a:srgbClr val="000000"/>
                </a:solidFill>
              </a:rPr>
              <a:t> vergelijken elkaars oplossingswegen en geven bedenkingen of feedback. </a:t>
            </a:r>
          </a:p>
          <a:p>
            <a:r>
              <a:rPr lang="nl-BE" sz="2000" dirty="0">
                <a:solidFill>
                  <a:srgbClr val="000000"/>
                </a:solidFill>
              </a:rPr>
              <a:t>Ook de lln. die remediërend aan de slag zijn gegaan, worden bij dit moment betrokken. Zij kunnen aangeven of ze de denkwijze/redeneringen van hun medeleerlingen begrijpen aan de hand van de genoteerde tussenstappen.</a:t>
            </a:r>
          </a:p>
        </p:txBody>
      </p:sp>
      <p:pic>
        <p:nvPicPr>
          <p:cNvPr id="10" name="Afbeelding 9">
            <a:extLst>
              <a:ext uri="{FF2B5EF4-FFF2-40B4-BE49-F238E27FC236}">
                <a16:creationId xmlns:a16="http://schemas.microsoft.com/office/drawing/2014/main" id="{2553D2FA-D443-4E9B-8C4C-139F077EB1BF}"/>
              </a:ext>
            </a:extLst>
          </p:cNvPr>
          <p:cNvPicPr>
            <a:picLocks noChangeAspect="1"/>
          </p:cNvPicPr>
          <p:nvPr/>
        </p:nvPicPr>
        <p:blipFill>
          <a:blip r:embed="rId4"/>
          <a:stretch>
            <a:fillRect/>
          </a:stretch>
        </p:blipFill>
        <p:spPr>
          <a:xfrm>
            <a:off x="9920446" y="4316872"/>
            <a:ext cx="1901472" cy="2370256"/>
          </a:xfrm>
          <a:prstGeom prst="rect">
            <a:avLst/>
          </a:prstGeom>
        </p:spPr>
      </p:pic>
    </p:spTree>
    <p:extLst>
      <p:ext uri="{BB962C8B-B14F-4D97-AF65-F5344CB8AC3E}">
        <p14:creationId xmlns:p14="http://schemas.microsoft.com/office/powerpoint/2010/main" val="2631049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1362</Words>
  <Application>Microsoft Office PowerPoint</Application>
  <PresentationFormat>Breedbeeld</PresentationFormat>
  <Paragraphs>210</Paragraphs>
  <Slides>49</Slides>
  <Notes>0</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49</vt:i4>
      </vt:variant>
    </vt:vector>
  </HeadingPairs>
  <TitlesOfParts>
    <vt:vector size="60" baseType="lpstr">
      <vt:lpstr>Aharoni</vt:lpstr>
      <vt:lpstr>Arial</vt:lpstr>
      <vt:lpstr>Calibri</vt:lpstr>
      <vt:lpstr>Calibri Light</vt:lpstr>
      <vt:lpstr>Copperplate Gothic Bold</vt:lpstr>
      <vt:lpstr>Symbol</vt:lpstr>
      <vt:lpstr>Times New Roman</vt:lpstr>
      <vt:lpstr>Wingdings</vt:lpstr>
      <vt:lpstr>Wingdings 2</vt:lpstr>
      <vt:lpstr>HDOfficeLightV0</vt:lpstr>
      <vt:lpstr>Kantoorthema</vt:lpstr>
      <vt:lpstr>Lesson Study 1</vt:lpstr>
      <vt:lpstr>Stap 1 : Onderzoeks-team</vt:lpstr>
      <vt:lpstr>Stap 2: Onderzoeks-vraag LS1</vt:lpstr>
      <vt:lpstr>Stap 3 : Ontwerpen onderzoeks-lessen</vt:lpstr>
      <vt:lpstr>LES 1 : Goocheltrucs verklaren m.b.v. letterrekenen.</vt:lpstr>
      <vt:lpstr>Groepsindeling : op basis van resultaten van HT   1 case-leerling “behoort” op basis van zijn resultaten in de remediëringsgroep </vt:lpstr>
      <vt:lpstr>Planning goocheltruc-les :</vt:lpstr>
      <vt:lpstr>Planning goocheltruc-les :</vt:lpstr>
      <vt:lpstr>PowerPoint-presentatie</vt:lpstr>
      <vt:lpstr>PowerPoint-presentatie</vt:lpstr>
      <vt:lpstr>PowerPoint-presentatie</vt:lpstr>
      <vt:lpstr>Stap 4 : De les nabespreken</vt:lpstr>
      <vt:lpstr>PowerPoint-presentatie</vt:lpstr>
      <vt:lpstr>PowerPoint-presentatie</vt:lpstr>
      <vt:lpstr>Verrassingen ?</vt:lpstr>
      <vt:lpstr>Positieve vaststellingen? </vt:lpstr>
      <vt:lpstr>Stap 5 : Onderzoeks-les herzien</vt:lpstr>
      <vt:lpstr>Tips voor de volgende les : </vt:lpstr>
      <vt:lpstr>LES 2 :  Transformaties gebruiken bij meetkundige probleemstellingen.</vt:lpstr>
      <vt:lpstr>Groepsindeling :   Alle leerlingen volgen de vooropgestelde les.  Groepen worden ingedeeld door leerkracht op basis van “veilige” leeromgeving.  </vt:lpstr>
      <vt:lpstr>PowerPoint-presentatie</vt:lpstr>
      <vt:lpstr>PowerPoint-presentatie</vt:lpstr>
      <vt:lpstr>PowerPoint-presentatie</vt:lpstr>
      <vt:lpstr>PowerPoint-presentatie</vt:lpstr>
      <vt:lpstr>PowerPoint-presentatie</vt:lpstr>
      <vt:lpstr>Lln zelfstandig in groep aan de slag.</vt:lpstr>
      <vt:lpstr>Elkaars oplossingswegen vergelijken / bedenkingen geven :</vt:lpstr>
      <vt:lpstr>Stap 4 : De les nabespreken</vt:lpstr>
      <vt:lpstr>PowerPoint-presentatie</vt:lpstr>
      <vt:lpstr>Verrassingen :</vt:lpstr>
      <vt:lpstr>Stap 5 : Onderzoeks-les herzien</vt:lpstr>
      <vt:lpstr>Tips voor de volgende les : </vt:lpstr>
      <vt:lpstr>LES 3 : Rekenregels machten gebruiken bij verdiepende oefeningen.</vt:lpstr>
      <vt:lpstr>Groepsindeling :   lln kiezen zelf in welke groep  ze aansluiten : remediëring of verdieping ; keuze wordt voor de les gemaakt !  De groepssamenstellingen worden gemaakt door leerkracht op basis van “veilige” leeromgeving.  </vt:lpstr>
      <vt:lpstr>Remediëringsleerlingen</vt:lpstr>
      <vt:lpstr>PowerPoint-presentatie</vt:lpstr>
      <vt:lpstr>PowerPoint-presentatie</vt:lpstr>
      <vt:lpstr>PowerPoint-presentatie</vt:lpstr>
      <vt:lpstr>Stap 4 : De les nabespreken</vt:lpstr>
      <vt:lpstr>PowerPoint-presentatie</vt:lpstr>
      <vt:lpstr>PowerPoint-presentatie</vt:lpstr>
      <vt:lpstr>PowerPoint-presentatie</vt:lpstr>
      <vt:lpstr>Stap 6 : Reflecteren en opbrengsten delen</vt:lpstr>
      <vt:lpstr>PowerPoint-presentatie</vt:lpstr>
      <vt:lpstr>Veranderingen in het lesplan ?</vt:lpstr>
      <vt:lpstr>Gemiddelde scores van de 3 gegeven lessen:</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Study 1</dc:title>
  <dc:creator>Kelly Serneels</dc:creator>
  <cp:lastModifiedBy>Kathleen Bodvin</cp:lastModifiedBy>
  <cp:revision>146</cp:revision>
  <dcterms:created xsi:type="dcterms:W3CDTF">2018-12-09T13:37:20Z</dcterms:created>
  <dcterms:modified xsi:type="dcterms:W3CDTF">2019-10-02T09:45:26Z</dcterms:modified>
</cp:coreProperties>
</file>