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0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3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6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5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4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DEFE-BBD5-4CEE-9AF1-4600FA82419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77D8-7437-485B-B014-1E3A5D452F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1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BCC8F0-CFC3-484D-9BF8-92E8EF1EC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467" y="0"/>
            <a:ext cx="4861065" cy="6858000"/>
          </a:xfrm>
          <a:prstGeom prst="rect">
            <a:avLst/>
          </a:prstGeom>
        </p:spPr>
      </p:pic>
      <p:pic>
        <p:nvPicPr>
          <p:cNvPr id="2" name="dia 2 Opgenomen geluid">
            <a:hlinkClick r:id="" action="ppaction://media"/>
            <a:extLst>
              <a:ext uri="{FF2B5EF4-FFF2-40B4-BE49-F238E27FC236}">
                <a16:creationId xmlns:a16="http://schemas.microsoft.com/office/drawing/2014/main" id="{9E905AC8-5875-4D50-AA97-901E6CB5F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4052" y="12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Universiteit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Kathleen Bodvin</dc:creator>
  <cp:lastModifiedBy>Kathleen Bodvin</cp:lastModifiedBy>
  <cp:revision>3</cp:revision>
  <dcterms:created xsi:type="dcterms:W3CDTF">2019-09-17T08:18:36Z</dcterms:created>
  <dcterms:modified xsi:type="dcterms:W3CDTF">2019-09-17T08:20:49Z</dcterms:modified>
</cp:coreProperties>
</file>