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13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9F49E-E014-46A0-BD13-F6556E00F4FF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CA12-6BA2-431A-8FB5-279E213E4F7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833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9F49E-E014-46A0-BD13-F6556E00F4FF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CA12-6BA2-431A-8FB5-279E213E4F7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87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9F49E-E014-46A0-BD13-F6556E00F4FF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CA12-6BA2-431A-8FB5-279E213E4F7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67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9F49E-E014-46A0-BD13-F6556E00F4FF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CA12-6BA2-431A-8FB5-279E213E4F7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4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9F49E-E014-46A0-BD13-F6556E00F4FF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CA12-6BA2-431A-8FB5-279E213E4F7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48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9F49E-E014-46A0-BD13-F6556E00F4FF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CA12-6BA2-431A-8FB5-279E213E4F7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01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9F49E-E014-46A0-BD13-F6556E00F4FF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CA12-6BA2-431A-8FB5-279E213E4F7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59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9F49E-E014-46A0-BD13-F6556E00F4FF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CA12-6BA2-431A-8FB5-279E213E4F7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40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9F49E-E014-46A0-BD13-F6556E00F4FF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CA12-6BA2-431A-8FB5-279E213E4F7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07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9F49E-E014-46A0-BD13-F6556E00F4FF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CA12-6BA2-431A-8FB5-279E213E4F7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6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9F49E-E014-46A0-BD13-F6556E00F4FF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CA12-6BA2-431A-8FB5-279E213E4F7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61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9F49E-E014-46A0-BD13-F6556E00F4FF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DCA12-6BA2-431A-8FB5-279E213E4F7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17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5AECC41-5DE5-4C27-816E-62D4F57BE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5969" y="-7374"/>
            <a:ext cx="4860062" cy="6858000"/>
          </a:xfrm>
          <a:prstGeom prst="rect">
            <a:avLst/>
          </a:prstGeom>
        </p:spPr>
      </p:pic>
      <p:pic>
        <p:nvPicPr>
          <p:cNvPr id="3" name="dia4Opgenomen geluid">
            <a:hlinkClick r:id="" action="ppaction://media"/>
            <a:extLst>
              <a:ext uri="{FF2B5EF4-FFF2-40B4-BE49-F238E27FC236}">
                <a16:creationId xmlns:a16="http://schemas.microsoft.com/office/drawing/2014/main" id="{CC74C365-E46E-4CA0-8CDC-178E0431BA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63443" y="1544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3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Company>Universiteit Antwerpen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Kathleen Bodvin</dc:creator>
  <cp:lastModifiedBy>Kathleen Bodvin</cp:lastModifiedBy>
  <cp:revision>1</cp:revision>
  <dcterms:created xsi:type="dcterms:W3CDTF">2019-09-17T12:03:14Z</dcterms:created>
  <dcterms:modified xsi:type="dcterms:W3CDTF">2019-09-17T12:03:51Z</dcterms:modified>
</cp:coreProperties>
</file>