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6"/>
  </p:notesMasterIdLst>
  <p:sldIdLst>
    <p:sldId id="256" r:id="rId5"/>
  </p:sldIdLst>
  <p:sldSz cx="21383625" cy="30275213"/>
  <p:notesSz cx="6797675" cy="9928225"/>
  <p:defaultTextStyle>
    <a:defPPr>
      <a:defRPr lang="nl-NL"/>
    </a:defPPr>
    <a:lvl1pPr marL="0" algn="l" defTabSz="1475410" rtl="0" eaLnBrk="1" latinLnBrk="0" hangingPunct="1">
      <a:defRPr sz="5806" kern="1200">
        <a:solidFill>
          <a:schemeClr val="tx1"/>
        </a:solidFill>
        <a:latin typeface="+mn-lt"/>
        <a:ea typeface="+mn-ea"/>
        <a:cs typeface="+mn-cs"/>
      </a:defRPr>
    </a:lvl1pPr>
    <a:lvl2pPr marL="1475410" algn="l" defTabSz="1475410" rtl="0" eaLnBrk="1" latinLnBrk="0" hangingPunct="1">
      <a:defRPr sz="5806" kern="1200">
        <a:solidFill>
          <a:schemeClr val="tx1"/>
        </a:solidFill>
        <a:latin typeface="+mn-lt"/>
        <a:ea typeface="+mn-ea"/>
        <a:cs typeface="+mn-cs"/>
      </a:defRPr>
    </a:lvl2pPr>
    <a:lvl3pPr marL="2950819" algn="l" defTabSz="1475410" rtl="0" eaLnBrk="1" latinLnBrk="0" hangingPunct="1">
      <a:defRPr sz="5806" kern="1200">
        <a:solidFill>
          <a:schemeClr val="tx1"/>
        </a:solidFill>
        <a:latin typeface="+mn-lt"/>
        <a:ea typeface="+mn-ea"/>
        <a:cs typeface="+mn-cs"/>
      </a:defRPr>
    </a:lvl3pPr>
    <a:lvl4pPr marL="4426227" algn="l" defTabSz="1475410" rtl="0" eaLnBrk="1" latinLnBrk="0" hangingPunct="1">
      <a:defRPr sz="5806" kern="1200">
        <a:solidFill>
          <a:schemeClr val="tx1"/>
        </a:solidFill>
        <a:latin typeface="+mn-lt"/>
        <a:ea typeface="+mn-ea"/>
        <a:cs typeface="+mn-cs"/>
      </a:defRPr>
    </a:lvl4pPr>
    <a:lvl5pPr marL="5901637" algn="l" defTabSz="1475410" rtl="0" eaLnBrk="1" latinLnBrk="0" hangingPunct="1">
      <a:defRPr sz="5806" kern="1200">
        <a:solidFill>
          <a:schemeClr val="tx1"/>
        </a:solidFill>
        <a:latin typeface="+mn-lt"/>
        <a:ea typeface="+mn-ea"/>
        <a:cs typeface="+mn-cs"/>
      </a:defRPr>
    </a:lvl5pPr>
    <a:lvl6pPr marL="7377045" algn="l" defTabSz="1475410" rtl="0" eaLnBrk="1" latinLnBrk="0" hangingPunct="1">
      <a:defRPr sz="5806" kern="1200">
        <a:solidFill>
          <a:schemeClr val="tx1"/>
        </a:solidFill>
        <a:latin typeface="+mn-lt"/>
        <a:ea typeface="+mn-ea"/>
        <a:cs typeface="+mn-cs"/>
      </a:defRPr>
    </a:lvl6pPr>
    <a:lvl7pPr marL="8852455" algn="l" defTabSz="1475410" rtl="0" eaLnBrk="1" latinLnBrk="0" hangingPunct="1">
      <a:defRPr sz="5806" kern="1200">
        <a:solidFill>
          <a:schemeClr val="tx1"/>
        </a:solidFill>
        <a:latin typeface="+mn-lt"/>
        <a:ea typeface="+mn-ea"/>
        <a:cs typeface="+mn-cs"/>
      </a:defRPr>
    </a:lvl7pPr>
    <a:lvl8pPr marL="10327865" algn="l" defTabSz="1475410" rtl="0" eaLnBrk="1" latinLnBrk="0" hangingPunct="1">
      <a:defRPr sz="5806" kern="1200">
        <a:solidFill>
          <a:schemeClr val="tx1"/>
        </a:solidFill>
        <a:latin typeface="+mn-lt"/>
        <a:ea typeface="+mn-ea"/>
        <a:cs typeface="+mn-cs"/>
      </a:defRPr>
    </a:lvl8pPr>
    <a:lvl9pPr marL="11803272" algn="l" defTabSz="1475410" rtl="0" eaLnBrk="1" latinLnBrk="0" hangingPunct="1">
      <a:defRPr sz="58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userDrawn="1">
          <p15:clr>
            <a:srgbClr val="A4A3A4"/>
          </p15:clr>
        </p15:guide>
        <p15:guide id="2" pos="67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ke Struyf"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4"/>
    <a:srgbClr val="7B0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5B7CF-0C1F-4E8F-BDF9-3397C159A26F}" v="272" dt="2019-08-30T21:45:01.2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441" autoAdjust="0"/>
  </p:normalViewPr>
  <p:slideViewPr>
    <p:cSldViewPr snapToGrid="0" snapToObjects="1">
      <p:cViewPr>
        <p:scale>
          <a:sx n="40" d="100"/>
          <a:sy n="40" d="100"/>
        </p:scale>
        <p:origin x="2442" y="-1308"/>
      </p:cViewPr>
      <p:guideLst>
        <p:guide orient="horz" pos="9536"/>
        <p:guide pos="67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edele Dillen" userId="cee96b06-082b-44d7-91a1-7493fb2a1b4a" providerId="ADAL" clId="{A8683F6D-A79B-4A8E-8966-595CA1E85178}"/>
  </pc:docChgLst>
  <pc:docChgLst>
    <pc:chgData name="Goedele Dillen" userId="cee96b06-082b-44d7-91a1-7493fb2a1b4a" providerId="ADAL" clId="{924F2810-6A0C-4781-8CBF-5C637D7C3F34}"/>
    <pc:docChg chg="modSld">
      <pc:chgData name="Goedele Dillen" userId="cee96b06-082b-44d7-91a1-7493fb2a1b4a" providerId="ADAL" clId="{924F2810-6A0C-4781-8CBF-5C637D7C3F34}" dt="2019-08-10T08:57:39.567" v="2"/>
      <pc:docMkLst>
        <pc:docMk/>
      </pc:docMkLst>
      <pc:sldChg chg="modSp modAnim">
        <pc:chgData name="Goedele Dillen" userId="cee96b06-082b-44d7-91a1-7493fb2a1b4a" providerId="ADAL" clId="{924F2810-6A0C-4781-8CBF-5C637D7C3F34}" dt="2019-08-10T08:57:39.567" v="2"/>
        <pc:sldMkLst>
          <pc:docMk/>
          <pc:sldMk cId="0" sldId="256"/>
        </pc:sldMkLst>
        <pc:picChg chg="mod">
          <ac:chgData name="Goedele Dillen" userId="cee96b06-082b-44d7-91a1-7493fb2a1b4a" providerId="ADAL" clId="{924F2810-6A0C-4781-8CBF-5C637D7C3F34}" dt="2019-08-10T08:55:06.728" v="1" actId="1076"/>
          <ac:picMkLst>
            <pc:docMk/>
            <pc:sldMk cId="0" sldId="256"/>
            <ac:picMk id="2" creationId="{18560096-FA3D-4A53-BCC1-BC11C5433623}"/>
          </ac:picMkLst>
        </pc:picChg>
      </pc:sldChg>
    </pc:docChg>
  </pc:docChgLst>
  <pc:docChgLst>
    <pc:chgData name="Goedele Dillen" userId="cee96b06-082b-44d7-91a1-7493fb2a1b4a" providerId="ADAL" clId="{CA55B7CF-0C1F-4E8F-BDF9-3397C159A26F}"/>
    <pc:docChg chg="undo custSel modSld">
      <pc:chgData name="Goedele Dillen" userId="cee96b06-082b-44d7-91a1-7493fb2a1b4a" providerId="ADAL" clId="{CA55B7CF-0C1F-4E8F-BDF9-3397C159A26F}" dt="2019-08-30T21:45:01.272" v="295"/>
      <pc:docMkLst>
        <pc:docMk/>
      </pc:docMkLst>
      <pc:sldChg chg="delSp modSp modTransition delAnim modAnim">
        <pc:chgData name="Goedele Dillen" userId="cee96b06-082b-44d7-91a1-7493fb2a1b4a" providerId="ADAL" clId="{CA55B7CF-0C1F-4E8F-BDF9-3397C159A26F}" dt="2019-08-30T21:45:01.272" v="295"/>
        <pc:sldMkLst>
          <pc:docMk/>
          <pc:sldMk cId="0" sldId="256"/>
        </pc:sldMkLst>
        <pc:spChg chg="mod">
          <ac:chgData name="Goedele Dillen" userId="cee96b06-082b-44d7-91a1-7493fb2a1b4a" providerId="ADAL" clId="{CA55B7CF-0C1F-4E8F-BDF9-3397C159A26F}" dt="2019-08-30T19:25:35.124" v="6" actId="1076"/>
          <ac:spMkLst>
            <pc:docMk/>
            <pc:sldMk cId="0" sldId="256"/>
            <ac:spMk id="55" creationId="{00000000-0000-0000-0000-000000000000}"/>
          </ac:spMkLst>
        </pc:spChg>
        <pc:picChg chg="del">
          <ac:chgData name="Goedele Dillen" userId="cee96b06-082b-44d7-91a1-7493fb2a1b4a" providerId="ADAL" clId="{CA55B7CF-0C1F-4E8F-BDF9-3397C159A26F}" dt="2019-08-30T19:16:48.892" v="0" actId="478"/>
          <ac:picMkLst>
            <pc:docMk/>
            <pc:sldMk cId="0" sldId="256"/>
            <ac:picMk id="2" creationId="{18560096-FA3D-4A53-BCC1-BC11C5433623}"/>
          </ac:picMkLst>
        </pc:picChg>
        <pc:picChg chg="del">
          <ac:chgData name="Goedele Dillen" userId="cee96b06-082b-44d7-91a1-7493fb2a1b4a" providerId="ADAL" clId="{CA55B7CF-0C1F-4E8F-BDF9-3397C159A26F}" dt="2019-08-30T19:24:10.938" v="2" actId="478"/>
          <ac:picMkLst>
            <pc:docMk/>
            <pc:sldMk cId="0" sldId="256"/>
            <ac:picMk id="14" creationId="{FE79E881-B019-4FB8-A463-CC7515466582}"/>
          </ac:picMkLst>
        </pc:picChg>
        <pc:picChg chg="del">
          <ac:chgData name="Goedele Dillen" userId="cee96b06-082b-44d7-91a1-7493fb2a1b4a" providerId="ADAL" clId="{CA55B7CF-0C1F-4E8F-BDF9-3397C159A26F}" dt="2019-08-30T19:24:07.520" v="1" actId="478"/>
          <ac:picMkLst>
            <pc:docMk/>
            <pc:sldMk cId="0" sldId="256"/>
            <ac:picMk id="15" creationId="{4E78667B-771E-4AC0-AB7A-0346C1456840}"/>
          </ac:picMkLst>
        </pc:picChg>
        <pc:picChg chg="del">
          <ac:chgData name="Goedele Dillen" userId="cee96b06-082b-44d7-91a1-7493fb2a1b4a" providerId="ADAL" clId="{CA55B7CF-0C1F-4E8F-BDF9-3397C159A26F}" dt="2019-08-30T19:24:56.507" v="3" actId="478"/>
          <ac:picMkLst>
            <pc:docMk/>
            <pc:sldMk cId="0" sldId="256"/>
            <ac:picMk id="19" creationId="{47E03765-5876-4B20-A5C8-7333691FC64B}"/>
          </ac:picMkLst>
        </pc:picChg>
        <pc:picChg chg="del mod">
          <ac:chgData name="Goedele Dillen" userId="cee96b06-082b-44d7-91a1-7493fb2a1b4a" providerId="ADAL" clId="{CA55B7CF-0C1F-4E8F-BDF9-3397C159A26F}" dt="2019-08-30T19:25:31.871" v="5" actId="478"/>
          <ac:picMkLst>
            <pc:docMk/>
            <pc:sldMk cId="0" sldId="256"/>
            <ac:picMk id="20" creationId="{09966430-E4A4-4C1D-B4F0-308894F604BE}"/>
          </ac:picMkLst>
        </pc:picChg>
        <pc:picChg chg="del">
          <ac:chgData name="Goedele Dillen" userId="cee96b06-082b-44d7-91a1-7493fb2a1b4a" providerId="ADAL" clId="{CA55B7CF-0C1F-4E8F-BDF9-3397C159A26F}" dt="2019-08-30T19:25:55.990" v="7" actId="478"/>
          <ac:picMkLst>
            <pc:docMk/>
            <pc:sldMk cId="0" sldId="256"/>
            <ac:picMk id="21" creationId="{59F4AB91-E47C-4BCA-8297-8E76D6638000}"/>
          </ac:picMkLst>
        </pc:picChg>
        <pc:picChg chg="del">
          <ac:chgData name="Goedele Dillen" userId="cee96b06-082b-44d7-91a1-7493fb2a1b4a" providerId="ADAL" clId="{CA55B7CF-0C1F-4E8F-BDF9-3397C159A26F}" dt="2019-08-30T19:42:58.869" v="8" actId="478"/>
          <ac:picMkLst>
            <pc:docMk/>
            <pc:sldMk cId="0" sldId="256"/>
            <ac:picMk id="22" creationId="{34BDFCA3-FEE0-4C14-8891-51BDEBAB83B1}"/>
          </ac:picMkLst>
        </pc:picChg>
        <pc:picChg chg="mod">
          <ac:chgData name="Goedele Dillen" userId="cee96b06-082b-44d7-91a1-7493fb2a1b4a" providerId="ADAL" clId="{CA55B7CF-0C1F-4E8F-BDF9-3397C159A26F}" dt="2019-08-30T21:39:32.339" v="45" actId="1076"/>
          <ac:picMkLst>
            <pc:docMk/>
            <pc:sldMk cId="0" sldId="256"/>
            <ac:picMk id="23" creationId="{3651661C-4F09-4F33-A8E5-8BD0615F9A6A}"/>
          </ac:picMkLst>
        </pc:picChg>
        <pc:picChg chg="del">
          <ac:chgData name="Goedele Dillen" userId="cee96b06-082b-44d7-91a1-7493fb2a1b4a" providerId="ADAL" clId="{CA55B7CF-0C1F-4E8F-BDF9-3397C159A26F}" dt="2019-08-30T20:50:46.436" v="11" actId="478"/>
          <ac:picMkLst>
            <pc:docMk/>
            <pc:sldMk cId="0" sldId="256"/>
            <ac:picMk id="24" creationId="{0AA0C467-9C60-469D-9C1E-D6E0E55EB859}"/>
          </ac:picMkLst>
        </pc:picChg>
        <pc:picChg chg="mod">
          <ac:chgData name="Goedele Dillen" userId="cee96b06-082b-44d7-91a1-7493fb2a1b4a" providerId="ADAL" clId="{CA55B7CF-0C1F-4E8F-BDF9-3397C159A26F}" dt="2019-08-30T21:01:28.242" v="17" actId="1076"/>
          <ac:picMkLst>
            <pc:docMk/>
            <pc:sldMk cId="0" sldId="256"/>
            <ac:picMk id="26" creationId="{4F1657CB-DE6C-4092-A1E9-20DCBBF63203}"/>
          </ac:picMkLst>
        </pc:picChg>
        <pc:picChg chg="del">
          <ac:chgData name="Goedele Dillen" userId="cee96b06-082b-44d7-91a1-7493fb2a1b4a" providerId="ADAL" clId="{CA55B7CF-0C1F-4E8F-BDF9-3397C159A26F}" dt="2019-08-30T21:08:01.151" v="26" actId="478"/>
          <ac:picMkLst>
            <pc:docMk/>
            <pc:sldMk cId="0" sldId="256"/>
            <ac:picMk id="28" creationId="{00456B99-7645-4225-BCCF-0F062B91770B}"/>
          </ac:picMkLst>
        </pc:picChg>
        <pc:picChg chg="mod">
          <ac:chgData name="Goedele Dillen" userId="cee96b06-082b-44d7-91a1-7493fb2a1b4a" providerId="ADAL" clId="{CA55B7CF-0C1F-4E8F-BDF9-3397C159A26F}" dt="2019-08-30T21:01:32.658" v="18" actId="1076"/>
          <ac:picMkLst>
            <pc:docMk/>
            <pc:sldMk cId="0" sldId="256"/>
            <ac:picMk id="29" creationId="{4A6A4F96-D0FE-4125-9BF0-BF0456B5D6B3}"/>
          </ac:picMkLst>
        </pc:picChg>
        <pc:picChg chg="mod">
          <ac:chgData name="Goedele Dillen" userId="cee96b06-082b-44d7-91a1-7493fb2a1b4a" providerId="ADAL" clId="{CA55B7CF-0C1F-4E8F-BDF9-3397C159A26F}" dt="2019-08-30T21:03:59.629" v="20" actId="1076"/>
          <ac:picMkLst>
            <pc:docMk/>
            <pc:sldMk cId="0" sldId="256"/>
            <ac:picMk id="30" creationId="{2412C953-C17E-471E-8F88-96CBFBBF3C30}"/>
          </ac:picMkLst>
        </pc:picChg>
        <pc:picChg chg="mod">
          <ac:chgData name="Goedele Dillen" userId="cee96b06-082b-44d7-91a1-7493fb2a1b4a" providerId="ADAL" clId="{CA55B7CF-0C1F-4E8F-BDF9-3397C159A26F}" dt="2019-08-30T21:15:55.370" v="33" actId="1076"/>
          <ac:picMkLst>
            <pc:docMk/>
            <pc:sldMk cId="0" sldId="256"/>
            <ac:picMk id="34" creationId="{980B0815-6DB8-48A6-BA9B-9A49E3E1C763}"/>
          </ac:picMkLst>
        </pc:picChg>
        <pc:picChg chg="del">
          <ac:chgData name="Goedele Dillen" userId="cee96b06-082b-44d7-91a1-7493fb2a1b4a" providerId="ADAL" clId="{CA55B7CF-0C1F-4E8F-BDF9-3397C159A26F}" dt="2019-08-30T21:11:18.250" v="29" actId="478"/>
          <ac:picMkLst>
            <pc:docMk/>
            <pc:sldMk cId="0" sldId="256"/>
            <ac:picMk id="35" creationId="{56AE936C-9DBF-44DA-BCDB-006361E8493B}"/>
          </ac:picMkLst>
        </pc:picChg>
        <pc:picChg chg="mod">
          <ac:chgData name="Goedele Dillen" userId="cee96b06-082b-44d7-91a1-7493fb2a1b4a" providerId="ADAL" clId="{CA55B7CF-0C1F-4E8F-BDF9-3397C159A26F}" dt="2019-08-30T21:15:51.201" v="32" actId="1076"/>
          <ac:picMkLst>
            <pc:docMk/>
            <pc:sldMk cId="0" sldId="256"/>
            <ac:picMk id="36" creationId="{610F34B2-8755-4972-89CE-B7703BFB9DC3}"/>
          </ac:picMkLst>
        </pc:picChg>
        <pc:picChg chg="mod">
          <ac:chgData name="Goedele Dillen" userId="cee96b06-082b-44d7-91a1-7493fb2a1b4a" providerId="ADAL" clId="{CA55B7CF-0C1F-4E8F-BDF9-3397C159A26F}" dt="2019-08-30T21:19:13.843" v="35" actId="1076"/>
          <ac:picMkLst>
            <pc:docMk/>
            <pc:sldMk cId="0" sldId="256"/>
            <ac:picMk id="38" creationId="{D2619DBF-B952-4D65-9279-BBF308C9B89C}"/>
          </ac:picMkLst>
        </pc:picChg>
        <pc:picChg chg="mod">
          <ac:chgData name="Goedele Dillen" userId="cee96b06-082b-44d7-91a1-7493fb2a1b4a" providerId="ADAL" clId="{CA55B7CF-0C1F-4E8F-BDF9-3397C159A26F}" dt="2019-08-30T21:23:24.106" v="37" actId="1076"/>
          <ac:picMkLst>
            <pc:docMk/>
            <pc:sldMk cId="0" sldId="256"/>
            <ac:picMk id="42" creationId="{4795F2B6-C829-4260-BC1E-71A1D922AFD0}"/>
          </ac:picMkLst>
        </pc:picChg>
        <pc:picChg chg="del">
          <ac:chgData name="Goedele Dillen" userId="cee96b06-082b-44d7-91a1-7493fb2a1b4a" providerId="ADAL" clId="{CA55B7CF-0C1F-4E8F-BDF9-3397C159A26F}" dt="2019-08-30T21:29:38.364" v="38" actId="478"/>
          <ac:picMkLst>
            <pc:docMk/>
            <pc:sldMk cId="0" sldId="256"/>
            <ac:picMk id="43" creationId="{9AC07314-DA13-4FBA-BD88-4EFF617C29F3}"/>
          </ac:picMkLst>
        </pc:picChg>
        <pc:picChg chg="del">
          <ac:chgData name="Goedele Dillen" userId="cee96b06-082b-44d7-91a1-7493fb2a1b4a" providerId="ADAL" clId="{CA55B7CF-0C1F-4E8F-BDF9-3397C159A26F}" dt="2019-08-30T21:37:48.342" v="42" actId="478"/>
          <ac:picMkLst>
            <pc:docMk/>
            <pc:sldMk cId="0" sldId="256"/>
            <ac:picMk id="44" creationId="{87917521-0358-4EB3-B99C-BE91451AF96A}"/>
          </ac:picMkLst>
        </pc:picChg>
        <pc:picChg chg="mod">
          <ac:chgData name="Goedele Dillen" userId="cee96b06-082b-44d7-91a1-7493fb2a1b4a" providerId="ADAL" clId="{CA55B7CF-0C1F-4E8F-BDF9-3397C159A26F}" dt="2019-08-30T21:37:27.339" v="41" actId="1076"/>
          <ac:picMkLst>
            <pc:docMk/>
            <pc:sldMk cId="0" sldId="256"/>
            <ac:picMk id="46" creationId="{E32BD9E7-89AF-4CCA-B9B6-BE3ED4206FBA}"/>
          </ac:picMkLst>
        </pc:picChg>
      </pc:sldChg>
    </pc:docChg>
  </pc:docChgLst>
  <pc:docChgLst>
    <pc:chgData name="Goedele Dillen" userId="cee96b06-082b-44d7-91a1-7493fb2a1b4a" providerId="ADAL" clId="{9CF04464-FA0A-45F8-9AD2-5B3D442C31A0}"/>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3A0E5B8-773B-44BF-ACAB-7438CF2D1F3E}" type="datetimeFigureOut">
              <a:rPr lang="en-GB" smtClean="0"/>
              <a:t>02/10/2019</a:t>
            </a:fld>
            <a:endParaRPr lang="en-GB"/>
          </a:p>
        </p:txBody>
      </p:sp>
      <p:sp>
        <p:nvSpPr>
          <p:cNvPr id="4" name="Tijdelijke aanduiding voor dia-afbeelding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C79619-8B31-4800-9690-4F5B3539B66B}" type="slidenum">
              <a:rPr lang="en-GB" smtClean="0"/>
              <a:t>‹nr.›</a:t>
            </a:fld>
            <a:endParaRPr lang="en-GB"/>
          </a:p>
        </p:txBody>
      </p:sp>
    </p:spTree>
    <p:extLst>
      <p:ext uri="{BB962C8B-B14F-4D97-AF65-F5344CB8AC3E}">
        <p14:creationId xmlns:p14="http://schemas.microsoft.com/office/powerpoint/2010/main" val="2080444454"/>
      </p:ext>
    </p:extLst>
  </p:cSld>
  <p:clrMap bg1="lt1" tx1="dk1" bg2="lt2" tx2="dk2" accent1="accent1" accent2="accent2" accent3="accent3" accent4="accent4" accent5="accent5" accent6="accent6" hlink="hlink" folHlink="folHlink"/>
  <p:notesStyle>
    <a:lvl1pPr marL="0" algn="l" defTabSz="914157" rtl="0" eaLnBrk="1" latinLnBrk="0" hangingPunct="1">
      <a:defRPr sz="1200" kern="1200">
        <a:solidFill>
          <a:schemeClr val="tx1"/>
        </a:solidFill>
        <a:latin typeface="+mn-lt"/>
        <a:ea typeface="+mn-ea"/>
        <a:cs typeface="+mn-cs"/>
      </a:defRPr>
    </a:lvl1pPr>
    <a:lvl2pPr marL="457078" algn="l" defTabSz="914157" rtl="0" eaLnBrk="1" latinLnBrk="0" hangingPunct="1">
      <a:defRPr sz="1200" kern="1200">
        <a:solidFill>
          <a:schemeClr val="tx1"/>
        </a:solidFill>
        <a:latin typeface="+mn-lt"/>
        <a:ea typeface="+mn-ea"/>
        <a:cs typeface="+mn-cs"/>
      </a:defRPr>
    </a:lvl2pPr>
    <a:lvl3pPr marL="914157" algn="l" defTabSz="914157" rtl="0" eaLnBrk="1" latinLnBrk="0" hangingPunct="1">
      <a:defRPr sz="1200" kern="1200">
        <a:solidFill>
          <a:schemeClr val="tx1"/>
        </a:solidFill>
        <a:latin typeface="+mn-lt"/>
        <a:ea typeface="+mn-ea"/>
        <a:cs typeface="+mn-cs"/>
      </a:defRPr>
    </a:lvl3pPr>
    <a:lvl4pPr marL="1371237" algn="l" defTabSz="914157" rtl="0" eaLnBrk="1" latinLnBrk="0" hangingPunct="1">
      <a:defRPr sz="1200" kern="1200">
        <a:solidFill>
          <a:schemeClr val="tx1"/>
        </a:solidFill>
        <a:latin typeface="+mn-lt"/>
        <a:ea typeface="+mn-ea"/>
        <a:cs typeface="+mn-cs"/>
      </a:defRPr>
    </a:lvl4pPr>
    <a:lvl5pPr marL="1828316" algn="l" defTabSz="914157" rtl="0" eaLnBrk="1" latinLnBrk="0" hangingPunct="1">
      <a:defRPr sz="1200" kern="1200">
        <a:solidFill>
          <a:schemeClr val="tx1"/>
        </a:solidFill>
        <a:latin typeface="+mn-lt"/>
        <a:ea typeface="+mn-ea"/>
        <a:cs typeface="+mn-cs"/>
      </a:defRPr>
    </a:lvl5pPr>
    <a:lvl6pPr marL="2285395" algn="l" defTabSz="914157" rtl="0" eaLnBrk="1" latinLnBrk="0" hangingPunct="1">
      <a:defRPr sz="1200" kern="1200">
        <a:solidFill>
          <a:schemeClr val="tx1"/>
        </a:solidFill>
        <a:latin typeface="+mn-lt"/>
        <a:ea typeface="+mn-ea"/>
        <a:cs typeface="+mn-cs"/>
      </a:defRPr>
    </a:lvl6pPr>
    <a:lvl7pPr marL="2742474" algn="l" defTabSz="914157" rtl="0" eaLnBrk="1" latinLnBrk="0" hangingPunct="1">
      <a:defRPr sz="1200" kern="1200">
        <a:solidFill>
          <a:schemeClr val="tx1"/>
        </a:solidFill>
        <a:latin typeface="+mn-lt"/>
        <a:ea typeface="+mn-ea"/>
        <a:cs typeface="+mn-cs"/>
      </a:defRPr>
    </a:lvl7pPr>
    <a:lvl8pPr marL="3199552" algn="l" defTabSz="914157" rtl="0" eaLnBrk="1" latinLnBrk="0" hangingPunct="1">
      <a:defRPr sz="1200" kern="1200">
        <a:solidFill>
          <a:schemeClr val="tx1"/>
        </a:solidFill>
        <a:latin typeface="+mn-lt"/>
        <a:ea typeface="+mn-ea"/>
        <a:cs typeface="+mn-cs"/>
      </a:defRPr>
    </a:lvl8pPr>
    <a:lvl9pPr marL="3656631" algn="l" defTabSz="91415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16150" y="1241425"/>
            <a:ext cx="2365375" cy="3349625"/>
          </a:xfrm>
        </p:spPr>
      </p:sp>
      <p:sp>
        <p:nvSpPr>
          <p:cNvPr id="3" name="Tijdelijke aanduiding voor notities 2"/>
          <p:cNvSpPr>
            <a:spLocks noGrp="1"/>
          </p:cNvSpPr>
          <p:nvPr>
            <p:ph type="body" idx="1"/>
          </p:nvPr>
        </p:nvSpPr>
        <p:spPr/>
        <p:txBody>
          <a:bodyPr/>
          <a:lstStyle/>
          <a:p>
            <a:endParaRPr lang="nl-BE" sz="18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75C79619-8B31-4800-9690-4F5B3539B66B}" type="slidenum">
              <a:rPr lang="en-GB" smtClean="0"/>
              <a:t>1</a:t>
            </a:fld>
            <a:endParaRPr lang="en-GB"/>
          </a:p>
        </p:txBody>
      </p:sp>
    </p:spTree>
    <p:extLst>
      <p:ext uri="{BB962C8B-B14F-4D97-AF65-F5344CB8AC3E}">
        <p14:creationId xmlns:p14="http://schemas.microsoft.com/office/powerpoint/2010/main" val="331835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603774" y="9404941"/>
            <a:ext cx="18176081" cy="6489548"/>
          </a:xfrm>
        </p:spPr>
        <p:txBody>
          <a:bodyPr/>
          <a:lstStyle/>
          <a:p>
            <a:r>
              <a:rPr lang="nl-BE"/>
              <a:t>Titelstijl van model bewerken</a:t>
            </a:r>
            <a:endParaRPr lang="nl-NL"/>
          </a:p>
        </p:txBody>
      </p:sp>
      <p:sp>
        <p:nvSpPr>
          <p:cNvPr id="3" name="Subtitel 2"/>
          <p:cNvSpPr>
            <a:spLocks noGrp="1"/>
          </p:cNvSpPr>
          <p:nvPr>
            <p:ph type="subTitle" idx="1"/>
          </p:nvPr>
        </p:nvSpPr>
        <p:spPr>
          <a:xfrm>
            <a:off x="3207543" y="17155954"/>
            <a:ext cx="14968539" cy="7736999"/>
          </a:xfrm>
        </p:spPr>
        <p:txBody>
          <a:bodyPr/>
          <a:lstStyle>
            <a:lvl1pPr marL="0" indent="0" algn="ctr">
              <a:buNone/>
              <a:defRPr>
                <a:solidFill>
                  <a:schemeClr val="tx1">
                    <a:tint val="75000"/>
                  </a:schemeClr>
                </a:solidFill>
              </a:defRPr>
            </a:lvl1pPr>
            <a:lvl2pPr marL="1006814" indent="0" algn="ctr">
              <a:buNone/>
              <a:defRPr>
                <a:solidFill>
                  <a:schemeClr val="tx1">
                    <a:tint val="75000"/>
                  </a:schemeClr>
                </a:solidFill>
              </a:defRPr>
            </a:lvl2pPr>
            <a:lvl3pPr marL="2013628" indent="0" algn="ctr">
              <a:buNone/>
              <a:defRPr>
                <a:solidFill>
                  <a:schemeClr val="tx1">
                    <a:tint val="75000"/>
                  </a:schemeClr>
                </a:solidFill>
              </a:defRPr>
            </a:lvl3pPr>
            <a:lvl4pPr marL="3020442" indent="0" algn="ctr">
              <a:buNone/>
              <a:defRPr>
                <a:solidFill>
                  <a:schemeClr val="tx1">
                    <a:tint val="75000"/>
                  </a:schemeClr>
                </a:solidFill>
              </a:defRPr>
            </a:lvl4pPr>
            <a:lvl5pPr marL="4027256" indent="0" algn="ctr">
              <a:buNone/>
              <a:defRPr>
                <a:solidFill>
                  <a:schemeClr val="tx1">
                    <a:tint val="75000"/>
                  </a:schemeClr>
                </a:solidFill>
              </a:defRPr>
            </a:lvl5pPr>
            <a:lvl6pPr marL="5034070" indent="0" algn="ctr">
              <a:buNone/>
              <a:defRPr>
                <a:solidFill>
                  <a:schemeClr val="tx1">
                    <a:tint val="75000"/>
                  </a:schemeClr>
                </a:solidFill>
              </a:defRPr>
            </a:lvl6pPr>
            <a:lvl7pPr marL="6040884" indent="0" algn="ctr">
              <a:buNone/>
              <a:defRPr>
                <a:solidFill>
                  <a:schemeClr val="tx1">
                    <a:tint val="75000"/>
                  </a:schemeClr>
                </a:solidFill>
              </a:defRPr>
            </a:lvl7pPr>
            <a:lvl8pPr marL="7047698" indent="0" algn="ctr">
              <a:buNone/>
              <a:defRPr>
                <a:solidFill>
                  <a:schemeClr val="tx1">
                    <a:tint val="75000"/>
                  </a:schemeClr>
                </a:solidFill>
              </a:defRPr>
            </a:lvl8pPr>
            <a:lvl9pPr marL="8054512" indent="0" algn="ctr">
              <a:buNone/>
              <a:defRPr>
                <a:solidFill>
                  <a:schemeClr val="tx1">
                    <a:tint val="75000"/>
                  </a:schemeClr>
                </a:solidFill>
              </a:defRPr>
            </a:lvl9pPr>
          </a:lstStyle>
          <a:p>
            <a:r>
              <a:rPr lang="nl-BE"/>
              <a:t>Klik om de titelstijl van het model te bewerken</a:t>
            </a:r>
            <a:endParaRPr lang="nl-NL"/>
          </a:p>
        </p:txBody>
      </p:sp>
      <p:sp>
        <p:nvSpPr>
          <p:cNvPr id="4" name="Tijdelijke aanduiding voor datum 3"/>
          <p:cNvSpPr>
            <a:spLocks noGrp="1"/>
          </p:cNvSpPr>
          <p:nvPr>
            <p:ph type="dt" sz="half" idx="10"/>
          </p:nvPr>
        </p:nvSpPr>
        <p:spPr/>
        <p:txBody>
          <a:body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54929188" y="7638886"/>
            <a:ext cx="17047501" cy="162701237"/>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3786683" y="7638886"/>
            <a:ext cx="50786110" cy="162701237"/>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689161" y="19454631"/>
            <a:ext cx="18176081" cy="6012994"/>
          </a:xfrm>
        </p:spPr>
        <p:txBody>
          <a:bodyPr anchor="t"/>
          <a:lstStyle>
            <a:lvl1pPr algn="l">
              <a:defRPr sz="8810" b="1" cap="all"/>
            </a:lvl1pPr>
          </a:lstStyle>
          <a:p>
            <a:r>
              <a:rPr lang="nl-BE"/>
              <a:t>Titelstijl van model bewerken</a:t>
            </a:r>
            <a:endParaRPr lang="nl-NL"/>
          </a:p>
        </p:txBody>
      </p:sp>
      <p:sp>
        <p:nvSpPr>
          <p:cNvPr id="3" name="Tijdelijke aanduiding voor tekst 2"/>
          <p:cNvSpPr>
            <a:spLocks noGrp="1"/>
          </p:cNvSpPr>
          <p:nvPr>
            <p:ph type="body" idx="1"/>
          </p:nvPr>
        </p:nvSpPr>
        <p:spPr>
          <a:xfrm>
            <a:off x="1689161" y="12831931"/>
            <a:ext cx="18176081" cy="6622701"/>
          </a:xfrm>
        </p:spPr>
        <p:txBody>
          <a:bodyPr anchor="b"/>
          <a:lstStyle>
            <a:lvl1pPr marL="0" indent="0">
              <a:buNone/>
              <a:defRPr sz="4382">
                <a:solidFill>
                  <a:schemeClr val="tx1">
                    <a:tint val="75000"/>
                  </a:schemeClr>
                </a:solidFill>
              </a:defRPr>
            </a:lvl1pPr>
            <a:lvl2pPr marL="1006814" indent="0">
              <a:buNone/>
              <a:defRPr sz="3962">
                <a:solidFill>
                  <a:schemeClr val="tx1">
                    <a:tint val="75000"/>
                  </a:schemeClr>
                </a:solidFill>
              </a:defRPr>
            </a:lvl2pPr>
            <a:lvl3pPr marL="2013628" indent="0">
              <a:buNone/>
              <a:defRPr sz="3543">
                <a:solidFill>
                  <a:schemeClr val="tx1">
                    <a:tint val="75000"/>
                  </a:schemeClr>
                </a:solidFill>
              </a:defRPr>
            </a:lvl3pPr>
            <a:lvl4pPr marL="3020442" indent="0">
              <a:buNone/>
              <a:defRPr sz="3077">
                <a:solidFill>
                  <a:schemeClr val="tx1">
                    <a:tint val="75000"/>
                  </a:schemeClr>
                </a:solidFill>
              </a:defRPr>
            </a:lvl4pPr>
            <a:lvl5pPr marL="4027256" indent="0">
              <a:buNone/>
              <a:defRPr sz="3077">
                <a:solidFill>
                  <a:schemeClr val="tx1">
                    <a:tint val="75000"/>
                  </a:schemeClr>
                </a:solidFill>
              </a:defRPr>
            </a:lvl5pPr>
            <a:lvl6pPr marL="5034070" indent="0">
              <a:buNone/>
              <a:defRPr sz="3077">
                <a:solidFill>
                  <a:schemeClr val="tx1">
                    <a:tint val="75000"/>
                  </a:schemeClr>
                </a:solidFill>
              </a:defRPr>
            </a:lvl6pPr>
            <a:lvl7pPr marL="6040884" indent="0">
              <a:buNone/>
              <a:defRPr sz="3077">
                <a:solidFill>
                  <a:schemeClr val="tx1">
                    <a:tint val="75000"/>
                  </a:schemeClr>
                </a:solidFill>
              </a:defRPr>
            </a:lvl7pPr>
            <a:lvl8pPr marL="7047698" indent="0">
              <a:buNone/>
              <a:defRPr sz="3077">
                <a:solidFill>
                  <a:schemeClr val="tx1">
                    <a:tint val="75000"/>
                  </a:schemeClr>
                </a:solidFill>
              </a:defRPr>
            </a:lvl8pPr>
            <a:lvl9pPr marL="8054512" indent="0">
              <a:buNone/>
              <a:defRPr sz="3077">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3786685" y="44494756"/>
            <a:ext cx="33916805" cy="125845369"/>
          </a:xfrm>
        </p:spPr>
        <p:txBody>
          <a:bodyPr/>
          <a:lstStyle>
            <a:lvl1pPr>
              <a:defRPr sz="6153"/>
            </a:lvl1pPr>
            <a:lvl2pPr>
              <a:defRPr sz="5268"/>
            </a:lvl2pPr>
            <a:lvl3pPr>
              <a:defRPr sz="4382"/>
            </a:lvl3pPr>
            <a:lvl4pPr>
              <a:defRPr sz="3962"/>
            </a:lvl4pPr>
            <a:lvl5pPr>
              <a:defRPr sz="3962"/>
            </a:lvl5pPr>
            <a:lvl6pPr>
              <a:defRPr sz="3962"/>
            </a:lvl6pPr>
            <a:lvl7pPr>
              <a:defRPr sz="3962"/>
            </a:lvl7pPr>
            <a:lvl8pPr>
              <a:defRPr sz="3962"/>
            </a:lvl8pPr>
            <a:lvl9pPr>
              <a:defRPr sz="3962"/>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38059883" y="44494756"/>
            <a:ext cx="33916805" cy="125845369"/>
          </a:xfrm>
        </p:spPr>
        <p:txBody>
          <a:bodyPr/>
          <a:lstStyle>
            <a:lvl1pPr>
              <a:defRPr sz="6153"/>
            </a:lvl1pPr>
            <a:lvl2pPr>
              <a:defRPr sz="5268"/>
            </a:lvl2pPr>
            <a:lvl3pPr>
              <a:defRPr sz="4382"/>
            </a:lvl3pPr>
            <a:lvl4pPr>
              <a:defRPr sz="3962"/>
            </a:lvl4pPr>
            <a:lvl5pPr>
              <a:defRPr sz="3962"/>
            </a:lvl5pPr>
            <a:lvl6pPr>
              <a:defRPr sz="3962"/>
            </a:lvl6pPr>
            <a:lvl7pPr>
              <a:defRPr sz="3962"/>
            </a:lvl7pPr>
            <a:lvl8pPr>
              <a:defRPr sz="3962"/>
            </a:lvl8pPr>
            <a:lvl9pPr>
              <a:defRPr sz="3962"/>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B8491E09-05C3-5641-8042-6A4DCC6637BD}"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069182" y="1212414"/>
            <a:ext cx="19245263" cy="5045869"/>
          </a:xfrm>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1069181" y="6776885"/>
            <a:ext cx="9448148" cy="2824283"/>
          </a:xfrm>
        </p:spPr>
        <p:txBody>
          <a:bodyPr anchor="b"/>
          <a:lstStyle>
            <a:lvl1pPr marL="0" indent="0">
              <a:buNone/>
              <a:defRPr sz="5268" b="1"/>
            </a:lvl1pPr>
            <a:lvl2pPr marL="1006814" indent="0">
              <a:buNone/>
              <a:defRPr sz="4382" b="1"/>
            </a:lvl2pPr>
            <a:lvl3pPr marL="2013628" indent="0">
              <a:buNone/>
              <a:defRPr sz="3962" b="1"/>
            </a:lvl3pPr>
            <a:lvl4pPr marL="3020442" indent="0">
              <a:buNone/>
              <a:defRPr sz="3543" b="1"/>
            </a:lvl4pPr>
            <a:lvl5pPr marL="4027256" indent="0">
              <a:buNone/>
              <a:defRPr sz="3543" b="1"/>
            </a:lvl5pPr>
            <a:lvl6pPr marL="5034070" indent="0">
              <a:buNone/>
              <a:defRPr sz="3543" b="1"/>
            </a:lvl6pPr>
            <a:lvl7pPr marL="6040884" indent="0">
              <a:buNone/>
              <a:defRPr sz="3543" b="1"/>
            </a:lvl7pPr>
            <a:lvl8pPr marL="7047698" indent="0">
              <a:buNone/>
              <a:defRPr sz="3543" b="1"/>
            </a:lvl8pPr>
            <a:lvl9pPr marL="8054512" indent="0">
              <a:buNone/>
              <a:defRPr sz="3543" b="1"/>
            </a:lvl9pPr>
          </a:lstStyle>
          <a:p>
            <a:pPr lvl="0"/>
            <a:r>
              <a:rPr lang="nl-BE"/>
              <a:t>Klik om de tekststijl van het model te bewerken</a:t>
            </a:r>
          </a:p>
        </p:txBody>
      </p:sp>
      <p:sp>
        <p:nvSpPr>
          <p:cNvPr id="4" name="Tijdelijke aanduiding voor inhoud 3"/>
          <p:cNvSpPr>
            <a:spLocks noGrp="1"/>
          </p:cNvSpPr>
          <p:nvPr>
            <p:ph sz="half" idx="2"/>
          </p:nvPr>
        </p:nvSpPr>
        <p:spPr>
          <a:xfrm>
            <a:off x="1069181" y="9601168"/>
            <a:ext cx="9448148" cy="17443291"/>
          </a:xfrm>
        </p:spPr>
        <p:txBody>
          <a:bodyPr/>
          <a:lstStyle>
            <a:lvl1pPr>
              <a:defRPr sz="5268"/>
            </a:lvl1pPr>
            <a:lvl2pPr>
              <a:defRPr sz="4382"/>
            </a:lvl2pPr>
            <a:lvl3pPr>
              <a:defRPr sz="3962"/>
            </a:lvl3pPr>
            <a:lvl4pPr>
              <a:defRPr sz="3543"/>
            </a:lvl4pPr>
            <a:lvl5pPr>
              <a:defRPr sz="3543"/>
            </a:lvl5pPr>
            <a:lvl6pPr>
              <a:defRPr sz="3543"/>
            </a:lvl6pPr>
            <a:lvl7pPr>
              <a:defRPr sz="3543"/>
            </a:lvl7pPr>
            <a:lvl8pPr>
              <a:defRPr sz="3543"/>
            </a:lvl8pPr>
            <a:lvl9pPr>
              <a:defRPr sz="3543"/>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10862587" y="6776885"/>
            <a:ext cx="9451859" cy="2824283"/>
          </a:xfrm>
        </p:spPr>
        <p:txBody>
          <a:bodyPr anchor="b"/>
          <a:lstStyle>
            <a:lvl1pPr marL="0" indent="0">
              <a:buNone/>
              <a:defRPr sz="5268" b="1"/>
            </a:lvl1pPr>
            <a:lvl2pPr marL="1006814" indent="0">
              <a:buNone/>
              <a:defRPr sz="4382" b="1"/>
            </a:lvl2pPr>
            <a:lvl3pPr marL="2013628" indent="0">
              <a:buNone/>
              <a:defRPr sz="3962" b="1"/>
            </a:lvl3pPr>
            <a:lvl4pPr marL="3020442" indent="0">
              <a:buNone/>
              <a:defRPr sz="3543" b="1"/>
            </a:lvl4pPr>
            <a:lvl5pPr marL="4027256" indent="0">
              <a:buNone/>
              <a:defRPr sz="3543" b="1"/>
            </a:lvl5pPr>
            <a:lvl6pPr marL="5034070" indent="0">
              <a:buNone/>
              <a:defRPr sz="3543" b="1"/>
            </a:lvl6pPr>
            <a:lvl7pPr marL="6040884" indent="0">
              <a:buNone/>
              <a:defRPr sz="3543" b="1"/>
            </a:lvl7pPr>
            <a:lvl8pPr marL="7047698" indent="0">
              <a:buNone/>
              <a:defRPr sz="3543" b="1"/>
            </a:lvl8pPr>
            <a:lvl9pPr marL="8054512" indent="0">
              <a:buNone/>
              <a:defRPr sz="3543" b="1"/>
            </a:lvl9pPr>
          </a:lstStyle>
          <a:p>
            <a:pPr lvl="0"/>
            <a:r>
              <a:rPr lang="nl-BE"/>
              <a:t>Klik om de tekststijl van het model te bewerken</a:t>
            </a:r>
          </a:p>
        </p:txBody>
      </p:sp>
      <p:sp>
        <p:nvSpPr>
          <p:cNvPr id="6" name="Tijdelijke aanduiding voor inhoud 5"/>
          <p:cNvSpPr>
            <a:spLocks noGrp="1"/>
          </p:cNvSpPr>
          <p:nvPr>
            <p:ph sz="quarter" idx="4"/>
          </p:nvPr>
        </p:nvSpPr>
        <p:spPr>
          <a:xfrm>
            <a:off x="10862587" y="9601168"/>
            <a:ext cx="9451859" cy="17443291"/>
          </a:xfrm>
        </p:spPr>
        <p:txBody>
          <a:bodyPr/>
          <a:lstStyle>
            <a:lvl1pPr>
              <a:defRPr sz="5268"/>
            </a:lvl1pPr>
            <a:lvl2pPr>
              <a:defRPr sz="4382"/>
            </a:lvl2pPr>
            <a:lvl3pPr>
              <a:defRPr sz="3962"/>
            </a:lvl3pPr>
            <a:lvl4pPr>
              <a:defRPr sz="3543"/>
            </a:lvl4pPr>
            <a:lvl5pPr>
              <a:defRPr sz="3543"/>
            </a:lvl5pPr>
            <a:lvl6pPr>
              <a:defRPr sz="3543"/>
            </a:lvl6pPr>
            <a:lvl7pPr>
              <a:defRPr sz="3543"/>
            </a:lvl7pPr>
            <a:lvl8pPr>
              <a:defRPr sz="3543"/>
            </a:lvl8pPr>
            <a:lvl9pPr>
              <a:defRPr sz="3543"/>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B8491E09-05C3-5641-8042-6A4DCC6637BD}" type="datetimeFigureOut">
              <a:rPr lang="nl-NL" smtClean="0"/>
              <a:t>2-10-2019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B8491E09-05C3-5641-8042-6A4DCC6637BD}" type="datetimeFigureOut">
              <a:rPr lang="nl-NL" smtClean="0"/>
              <a:t>2-10-2019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8491E09-05C3-5641-8042-6A4DCC6637BD}" type="datetimeFigureOut">
              <a:rPr lang="nl-NL" smtClean="0"/>
              <a:t>2-10-2019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9184" y="1205403"/>
            <a:ext cx="7035065" cy="5129967"/>
          </a:xfrm>
        </p:spPr>
        <p:txBody>
          <a:bodyPr anchor="b"/>
          <a:lstStyle>
            <a:lvl1pPr algn="l">
              <a:defRPr sz="4382" b="1"/>
            </a:lvl1pPr>
          </a:lstStyle>
          <a:p>
            <a:r>
              <a:rPr lang="nl-BE"/>
              <a:t>Titelstijl van model bewerken</a:t>
            </a:r>
            <a:endParaRPr lang="nl-NL"/>
          </a:p>
        </p:txBody>
      </p:sp>
      <p:sp>
        <p:nvSpPr>
          <p:cNvPr id="3" name="Tijdelijke aanduiding voor inhoud 2"/>
          <p:cNvSpPr>
            <a:spLocks noGrp="1"/>
          </p:cNvSpPr>
          <p:nvPr>
            <p:ph idx="1"/>
          </p:nvPr>
        </p:nvSpPr>
        <p:spPr>
          <a:xfrm>
            <a:off x="8360405" y="1205407"/>
            <a:ext cx="11954040" cy="25839056"/>
          </a:xfrm>
        </p:spPr>
        <p:txBody>
          <a:bodyPr/>
          <a:lstStyle>
            <a:lvl1pPr>
              <a:defRPr sz="7039"/>
            </a:lvl1pPr>
            <a:lvl2pPr>
              <a:defRPr sz="6153"/>
            </a:lvl2pPr>
            <a:lvl3pPr>
              <a:defRPr sz="5268"/>
            </a:lvl3pPr>
            <a:lvl4pPr>
              <a:defRPr sz="4382"/>
            </a:lvl4pPr>
            <a:lvl5pPr>
              <a:defRPr sz="4382"/>
            </a:lvl5pPr>
            <a:lvl6pPr>
              <a:defRPr sz="4382"/>
            </a:lvl6pPr>
            <a:lvl7pPr>
              <a:defRPr sz="4382"/>
            </a:lvl7pPr>
            <a:lvl8pPr>
              <a:defRPr sz="4382"/>
            </a:lvl8pPr>
            <a:lvl9pPr>
              <a:defRPr sz="4382"/>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1069184" y="6335372"/>
            <a:ext cx="7035065" cy="20709089"/>
          </a:xfrm>
        </p:spPr>
        <p:txBody>
          <a:bodyPr/>
          <a:lstStyle>
            <a:lvl1pPr marL="0" indent="0">
              <a:buNone/>
              <a:defRPr sz="3077"/>
            </a:lvl1pPr>
            <a:lvl2pPr marL="1006814" indent="0">
              <a:buNone/>
              <a:defRPr sz="2657"/>
            </a:lvl2pPr>
            <a:lvl3pPr marL="2013628" indent="0">
              <a:buNone/>
              <a:defRPr sz="2191"/>
            </a:lvl3pPr>
            <a:lvl4pPr marL="3020442" indent="0">
              <a:buNone/>
              <a:defRPr sz="2004"/>
            </a:lvl4pPr>
            <a:lvl5pPr marL="4027256" indent="0">
              <a:buNone/>
              <a:defRPr sz="2004"/>
            </a:lvl5pPr>
            <a:lvl6pPr marL="5034070" indent="0">
              <a:buNone/>
              <a:defRPr sz="2004"/>
            </a:lvl6pPr>
            <a:lvl7pPr marL="6040884" indent="0">
              <a:buNone/>
              <a:defRPr sz="2004"/>
            </a:lvl7pPr>
            <a:lvl8pPr marL="7047698" indent="0">
              <a:buNone/>
              <a:defRPr sz="2004"/>
            </a:lvl8pPr>
            <a:lvl9pPr marL="8054512" indent="0">
              <a:buNone/>
              <a:defRPr sz="2004"/>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B8491E09-05C3-5641-8042-6A4DCC6637BD}"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191340" y="21192649"/>
            <a:ext cx="12830175" cy="2501912"/>
          </a:xfrm>
        </p:spPr>
        <p:txBody>
          <a:bodyPr anchor="b"/>
          <a:lstStyle>
            <a:lvl1pPr algn="l">
              <a:defRPr sz="4382" b="1"/>
            </a:lvl1pPr>
          </a:lstStyle>
          <a:p>
            <a:r>
              <a:rPr lang="nl-BE"/>
              <a:t>Titelstijl van model bewerken</a:t>
            </a:r>
            <a:endParaRPr lang="nl-NL"/>
          </a:p>
        </p:txBody>
      </p:sp>
      <p:sp>
        <p:nvSpPr>
          <p:cNvPr id="3" name="Tijdelijke aanduiding voor afbeelding 2"/>
          <p:cNvSpPr>
            <a:spLocks noGrp="1"/>
          </p:cNvSpPr>
          <p:nvPr>
            <p:ph type="pic" idx="1"/>
          </p:nvPr>
        </p:nvSpPr>
        <p:spPr>
          <a:xfrm>
            <a:off x="4191340" y="2705146"/>
            <a:ext cx="12830175" cy="18165128"/>
          </a:xfrm>
        </p:spPr>
        <p:txBody>
          <a:bodyPr/>
          <a:lstStyle>
            <a:lvl1pPr marL="0" indent="0">
              <a:buNone/>
              <a:defRPr sz="7039"/>
            </a:lvl1pPr>
            <a:lvl2pPr marL="1006814" indent="0">
              <a:buNone/>
              <a:defRPr sz="6153"/>
            </a:lvl2pPr>
            <a:lvl3pPr marL="2013628" indent="0">
              <a:buNone/>
              <a:defRPr sz="5268"/>
            </a:lvl3pPr>
            <a:lvl4pPr marL="3020442" indent="0">
              <a:buNone/>
              <a:defRPr sz="4382"/>
            </a:lvl4pPr>
            <a:lvl5pPr marL="4027256" indent="0">
              <a:buNone/>
              <a:defRPr sz="4382"/>
            </a:lvl5pPr>
            <a:lvl6pPr marL="5034070" indent="0">
              <a:buNone/>
              <a:defRPr sz="4382"/>
            </a:lvl6pPr>
            <a:lvl7pPr marL="6040884" indent="0">
              <a:buNone/>
              <a:defRPr sz="4382"/>
            </a:lvl7pPr>
            <a:lvl8pPr marL="7047698" indent="0">
              <a:buNone/>
              <a:defRPr sz="4382"/>
            </a:lvl8pPr>
            <a:lvl9pPr marL="8054512" indent="0">
              <a:buNone/>
              <a:defRPr sz="4382"/>
            </a:lvl9pPr>
          </a:lstStyle>
          <a:p>
            <a:endParaRPr lang="nl-NL"/>
          </a:p>
        </p:txBody>
      </p:sp>
      <p:sp>
        <p:nvSpPr>
          <p:cNvPr id="4" name="Tijdelijke aanduiding voor tekst 3"/>
          <p:cNvSpPr>
            <a:spLocks noGrp="1"/>
          </p:cNvSpPr>
          <p:nvPr>
            <p:ph type="body" sz="half" idx="2"/>
          </p:nvPr>
        </p:nvSpPr>
        <p:spPr>
          <a:xfrm>
            <a:off x="4191340" y="23694563"/>
            <a:ext cx="12830175" cy="3553131"/>
          </a:xfrm>
        </p:spPr>
        <p:txBody>
          <a:bodyPr/>
          <a:lstStyle>
            <a:lvl1pPr marL="0" indent="0">
              <a:buNone/>
              <a:defRPr sz="3077"/>
            </a:lvl1pPr>
            <a:lvl2pPr marL="1006814" indent="0">
              <a:buNone/>
              <a:defRPr sz="2657"/>
            </a:lvl2pPr>
            <a:lvl3pPr marL="2013628" indent="0">
              <a:buNone/>
              <a:defRPr sz="2191"/>
            </a:lvl3pPr>
            <a:lvl4pPr marL="3020442" indent="0">
              <a:buNone/>
              <a:defRPr sz="2004"/>
            </a:lvl4pPr>
            <a:lvl5pPr marL="4027256" indent="0">
              <a:buNone/>
              <a:defRPr sz="2004"/>
            </a:lvl5pPr>
            <a:lvl6pPr marL="5034070" indent="0">
              <a:buNone/>
              <a:defRPr sz="2004"/>
            </a:lvl6pPr>
            <a:lvl7pPr marL="6040884" indent="0">
              <a:buNone/>
              <a:defRPr sz="2004"/>
            </a:lvl7pPr>
            <a:lvl8pPr marL="7047698" indent="0">
              <a:buNone/>
              <a:defRPr sz="2004"/>
            </a:lvl8pPr>
            <a:lvl9pPr marL="8054512" indent="0">
              <a:buNone/>
              <a:defRPr sz="2004"/>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B8491E09-05C3-5641-8042-6A4DCC6637BD}" type="datetimeFigureOut">
              <a:rPr lang="nl-NL" smtClean="0"/>
              <a:t>2-10-2019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AFD506-7938-3F4A-9F3F-D3E3D982A468}"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69182" y="1212414"/>
            <a:ext cx="19245263" cy="5045869"/>
          </a:xfrm>
          <a:prstGeom prst="rect">
            <a:avLst/>
          </a:prstGeom>
        </p:spPr>
        <p:txBody>
          <a:bodyPr vert="horz" lIns="431963" tIns="215981" rIns="431963" bIns="215981" rtlCol="0" anchor="ctr">
            <a:normAutofit/>
          </a:bodyPr>
          <a:lstStyle/>
          <a:p>
            <a:r>
              <a:rPr lang="nl-BE"/>
              <a:t>Titelstijl van model bewerken</a:t>
            </a:r>
            <a:endParaRPr lang="nl-NL"/>
          </a:p>
        </p:txBody>
      </p:sp>
      <p:sp>
        <p:nvSpPr>
          <p:cNvPr id="3" name="Tijdelijke aanduiding voor tekst 2"/>
          <p:cNvSpPr>
            <a:spLocks noGrp="1"/>
          </p:cNvSpPr>
          <p:nvPr>
            <p:ph type="body" idx="1"/>
          </p:nvPr>
        </p:nvSpPr>
        <p:spPr>
          <a:xfrm>
            <a:off x="1069182" y="7064221"/>
            <a:ext cx="19245263" cy="19980241"/>
          </a:xfrm>
          <a:prstGeom prst="rect">
            <a:avLst/>
          </a:prstGeom>
        </p:spPr>
        <p:txBody>
          <a:bodyPr vert="horz" lIns="431963" tIns="215981" rIns="431963" bIns="215981"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2"/>
          </p:nvPr>
        </p:nvSpPr>
        <p:spPr>
          <a:xfrm>
            <a:off x="1069182" y="28060641"/>
            <a:ext cx="4989512" cy="1611875"/>
          </a:xfrm>
          <a:prstGeom prst="rect">
            <a:avLst/>
          </a:prstGeom>
        </p:spPr>
        <p:txBody>
          <a:bodyPr vert="horz" lIns="431963" tIns="215981" rIns="431963" bIns="215981" rtlCol="0" anchor="ctr"/>
          <a:lstStyle>
            <a:lvl1pPr algn="l">
              <a:defRPr sz="2657">
                <a:solidFill>
                  <a:schemeClr val="tx1">
                    <a:tint val="75000"/>
                  </a:schemeClr>
                </a:solidFill>
              </a:defRPr>
            </a:lvl1pPr>
          </a:lstStyle>
          <a:p>
            <a:fld id="{B8491E09-05C3-5641-8042-6A4DCC6637BD}" type="datetimeFigureOut">
              <a:rPr lang="nl-NL" smtClean="0"/>
              <a:t>2-10-2019</a:t>
            </a:fld>
            <a:endParaRPr lang="nl-NL"/>
          </a:p>
        </p:txBody>
      </p:sp>
      <p:sp>
        <p:nvSpPr>
          <p:cNvPr id="5" name="Tijdelijke aanduiding voor voettekst 4"/>
          <p:cNvSpPr>
            <a:spLocks noGrp="1"/>
          </p:cNvSpPr>
          <p:nvPr>
            <p:ph type="ftr" sz="quarter" idx="3"/>
          </p:nvPr>
        </p:nvSpPr>
        <p:spPr>
          <a:xfrm>
            <a:off x="7306073" y="28060641"/>
            <a:ext cx="6771481" cy="1611875"/>
          </a:xfrm>
          <a:prstGeom prst="rect">
            <a:avLst/>
          </a:prstGeom>
        </p:spPr>
        <p:txBody>
          <a:bodyPr vert="horz" lIns="431963" tIns="215981" rIns="431963" bIns="215981" rtlCol="0" anchor="ctr"/>
          <a:lstStyle>
            <a:lvl1pPr algn="ctr">
              <a:defRPr sz="2657">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15324933" y="28060641"/>
            <a:ext cx="4989512" cy="1611875"/>
          </a:xfrm>
          <a:prstGeom prst="rect">
            <a:avLst/>
          </a:prstGeom>
        </p:spPr>
        <p:txBody>
          <a:bodyPr vert="horz" lIns="431963" tIns="215981" rIns="431963" bIns="215981" rtlCol="0" anchor="ctr"/>
          <a:lstStyle>
            <a:lvl1pPr algn="r">
              <a:defRPr sz="2657">
                <a:solidFill>
                  <a:schemeClr val="tx1">
                    <a:tint val="75000"/>
                  </a:schemeClr>
                </a:solidFill>
              </a:defRPr>
            </a:lvl1pPr>
          </a:lstStyle>
          <a:p>
            <a:fld id="{FAAFD506-7938-3F4A-9F3F-D3E3D982A468}"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6814" rtl="0" eaLnBrk="1" latinLnBrk="0" hangingPunct="1">
        <a:spcBef>
          <a:spcPct val="0"/>
        </a:spcBef>
        <a:buNone/>
        <a:defRPr sz="9696" kern="1200">
          <a:solidFill>
            <a:schemeClr val="tx1"/>
          </a:solidFill>
          <a:latin typeface="+mj-lt"/>
          <a:ea typeface="+mj-ea"/>
          <a:cs typeface="+mj-cs"/>
        </a:defRPr>
      </a:lvl1pPr>
    </p:titleStyle>
    <p:bodyStyle>
      <a:lvl1pPr marL="755111" indent="-755111" algn="l" defTabSz="1006814" rtl="0" eaLnBrk="1" latinLnBrk="0" hangingPunct="1">
        <a:spcBef>
          <a:spcPct val="20000"/>
        </a:spcBef>
        <a:buFont typeface="Arial"/>
        <a:buChar char="•"/>
        <a:defRPr sz="7039" kern="1200">
          <a:solidFill>
            <a:schemeClr val="tx1"/>
          </a:solidFill>
          <a:latin typeface="+mn-lt"/>
          <a:ea typeface="+mn-ea"/>
          <a:cs typeface="+mn-cs"/>
        </a:defRPr>
      </a:lvl1pPr>
      <a:lvl2pPr marL="1636073" indent="-629259" algn="l" defTabSz="1006814" rtl="0" eaLnBrk="1" latinLnBrk="0" hangingPunct="1">
        <a:spcBef>
          <a:spcPct val="20000"/>
        </a:spcBef>
        <a:buFont typeface="Arial"/>
        <a:buChar char="–"/>
        <a:defRPr sz="6153" kern="1200">
          <a:solidFill>
            <a:schemeClr val="tx1"/>
          </a:solidFill>
          <a:latin typeface="+mn-lt"/>
          <a:ea typeface="+mn-ea"/>
          <a:cs typeface="+mn-cs"/>
        </a:defRPr>
      </a:lvl2pPr>
      <a:lvl3pPr marL="2517035" indent="-503407" algn="l" defTabSz="1006814" rtl="0" eaLnBrk="1" latinLnBrk="0" hangingPunct="1">
        <a:spcBef>
          <a:spcPct val="20000"/>
        </a:spcBef>
        <a:buFont typeface="Arial"/>
        <a:buChar char="•"/>
        <a:defRPr sz="5268" kern="1200">
          <a:solidFill>
            <a:schemeClr val="tx1"/>
          </a:solidFill>
          <a:latin typeface="+mn-lt"/>
          <a:ea typeface="+mn-ea"/>
          <a:cs typeface="+mn-cs"/>
        </a:defRPr>
      </a:lvl3pPr>
      <a:lvl4pPr marL="3523849" indent="-503407" algn="l" defTabSz="1006814" rtl="0" eaLnBrk="1" latinLnBrk="0" hangingPunct="1">
        <a:spcBef>
          <a:spcPct val="20000"/>
        </a:spcBef>
        <a:buFont typeface="Arial"/>
        <a:buChar char="–"/>
        <a:defRPr sz="4382" kern="1200">
          <a:solidFill>
            <a:schemeClr val="tx1"/>
          </a:solidFill>
          <a:latin typeface="+mn-lt"/>
          <a:ea typeface="+mn-ea"/>
          <a:cs typeface="+mn-cs"/>
        </a:defRPr>
      </a:lvl4pPr>
      <a:lvl5pPr marL="4530663" indent="-503407" algn="l" defTabSz="1006814" rtl="0" eaLnBrk="1" latinLnBrk="0" hangingPunct="1">
        <a:spcBef>
          <a:spcPct val="20000"/>
        </a:spcBef>
        <a:buFont typeface="Arial"/>
        <a:buChar char="»"/>
        <a:defRPr sz="4382" kern="1200">
          <a:solidFill>
            <a:schemeClr val="tx1"/>
          </a:solidFill>
          <a:latin typeface="+mn-lt"/>
          <a:ea typeface="+mn-ea"/>
          <a:cs typeface="+mn-cs"/>
        </a:defRPr>
      </a:lvl5pPr>
      <a:lvl6pPr marL="5537477" indent="-503407" algn="l" defTabSz="1006814" rtl="0" eaLnBrk="1" latinLnBrk="0" hangingPunct="1">
        <a:spcBef>
          <a:spcPct val="20000"/>
        </a:spcBef>
        <a:buFont typeface="Arial"/>
        <a:buChar char="•"/>
        <a:defRPr sz="4382" kern="1200">
          <a:solidFill>
            <a:schemeClr val="tx1"/>
          </a:solidFill>
          <a:latin typeface="+mn-lt"/>
          <a:ea typeface="+mn-ea"/>
          <a:cs typeface="+mn-cs"/>
        </a:defRPr>
      </a:lvl6pPr>
      <a:lvl7pPr marL="6544291" indent="-503407" algn="l" defTabSz="1006814" rtl="0" eaLnBrk="1" latinLnBrk="0" hangingPunct="1">
        <a:spcBef>
          <a:spcPct val="20000"/>
        </a:spcBef>
        <a:buFont typeface="Arial"/>
        <a:buChar char="•"/>
        <a:defRPr sz="4382" kern="1200">
          <a:solidFill>
            <a:schemeClr val="tx1"/>
          </a:solidFill>
          <a:latin typeface="+mn-lt"/>
          <a:ea typeface="+mn-ea"/>
          <a:cs typeface="+mn-cs"/>
        </a:defRPr>
      </a:lvl7pPr>
      <a:lvl8pPr marL="7551105" indent="-503407" algn="l" defTabSz="1006814" rtl="0" eaLnBrk="1" latinLnBrk="0" hangingPunct="1">
        <a:spcBef>
          <a:spcPct val="20000"/>
        </a:spcBef>
        <a:buFont typeface="Arial"/>
        <a:buChar char="•"/>
        <a:defRPr sz="4382" kern="1200">
          <a:solidFill>
            <a:schemeClr val="tx1"/>
          </a:solidFill>
          <a:latin typeface="+mn-lt"/>
          <a:ea typeface="+mn-ea"/>
          <a:cs typeface="+mn-cs"/>
        </a:defRPr>
      </a:lvl8pPr>
      <a:lvl9pPr marL="8557919" indent="-503407" algn="l" defTabSz="1006814" rtl="0" eaLnBrk="1" latinLnBrk="0" hangingPunct="1">
        <a:spcBef>
          <a:spcPct val="20000"/>
        </a:spcBef>
        <a:buFont typeface="Arial"/>
        <a:buChar char="•"/>
        <a:defRPr sz="4382" kern="1200">
          <a:solidFill>
            <a:schemeClr val="tx1"/>
          </a:solidFill>
          <a:latin typeface="+mn-lt"/>
          <a:ea typeface="+mn-ea"/>
          <a:cs typeface="+mn-cs"/>
        </a:defRPr>
      </a:lvl9pPr>
    </p:bodyStyle>
    <p:otherStyle>
      <a:defPPr>
        <a:defRPr lang="nl-NL"/>
      </a:defPPr>
      <a:lvl1pPr marL="0" algn="l" defTabSz="1006814" rtl="0" eaLnBrk="1" latinLnBrk="0" hangingPunct="1">
        <a:defRPr sz="3962" kern="1200">
          <a:solidFill>
            <a:schemeClr val="tx1"/>
          </a:solidFill>
          <a:latin typeface="+mn-lt"/>
          <a:ea typeface="+mn-ea"/>
          <a:cs typeface="+mn-cs"/>
        </a:defRPr>
      </a:lvl1pPr>
      <a:lvl2pPr marL="1006814" algn="l" defTabSz="1006814" rtl="0" eaLnBrk="1" latinLnBrk="0" hangingPunct="1">
        <a:defRPr sz="3962" kern="1200">
          <a:solidFill>
            <a:schemeClr val="tx1"/>
          </a:solidFill>
          <a:latin typeface="+mn-lt"/>
          <a:ea typeface="+mn-ea"/>
          <a:cs typeface="+mn-cs"/>
        </a:defRPr>
      </a:lvl2pPr>
      <a:lvl3pPr marL="2013628" algn="l" defTabSz="1006814" rtl="0" eaLnBrk="1" latinLnBrk="0" hangingPunct="1">
        <a:defRPr sz="3962" kern="1200">
          <a:solidFill>
            <a:schemeClr val="tx1"/>
          </a:solidFill>
          <a:latin typeface="+mn-lt"/>
          <a:ea typeface="+mn-ea"/>
          <a:cs typeface="+mn-cs"/>
        </a:defRPr>
      </a:lvl3pPr>
      <a:lvl4pPr marL="3020442" algn="l" defTabSz="1006814" rtl="0" eaLnBrk="1" latinLnBrk="0" hangingPunct="1">
        <a:defRPr sz="3962" kern="1200">
          <a:solidFill>
            <a:schemeClr val="tx1"/>
          </a:solidFill>
          <a:latin typeface="+mn-lt"/>
          <a:ea typeface="+mn-ea"/>
          <a:cs typeface="+mn-cs"/>
        </a:defRPr>
      </a:lvl4pPr>
      <a:lvl5pPr marL="4027256" algn="l" defTabSz="1006814" rtl="0" eaLnBrk="1" latinLnBrk="0" hangingPunct="1">
        <a:defRPr sz="3962" kern="1200">
          <a:solidFill>
            <a:schemeClr val="tx1"/>
          </a:solidFill>
          <a:latin typeface="+mn-lt"/>
          <a:ea typeface="+mn-ea"/>
          <a:cs typeface="+mn-cs"/>
        </a:defRPr>
      </a:lvl5pPr>
      <a:lvl6pPr marL="5034070" algn="l" defTabSz="1006814" rtl="0" eaLnBrk="1" latinLnBrk="0" hangingPunct="1">
        <a:defRPr sz="3962" kern="1200">
          <a:solidFill>
            <a:schemeClr val="tx1"/>
          </a:solidFill>
          <a:latin typeface="+mn-lt"/>
          <a:ea typeface="+mn-ea"/>
          <a:cs typeface="+mn-cs"/>
        </a:defRPr>
      </a:lvl6pPr>
      <a:lvl7pPr marL="6040884" algn="l" defTabSz="1006814" rtl="0" eaLnBrk="1" latinLnBrk="0" hangingPunct="1">
        <a:defRPr sz="3962" kern="1200">
          <a:solidFill>
            <a:schemeClr val="tx1"/>
          </a:solidFill>
          <a:latin typeface="+mn-lt"/>
          <a:ea typeface="+mn-ea"/>
          <a:cs typeface="+mn-cs"/>
        </a:defRPr>
      </a:lvl7pPr>
      <a:lvl8pPr marL="7047698" algn="l" defTabSz="1006814" rtl="0" eaLnBrk="1" latinLnBrk="0" hangingPunct="1">
        <a:defRPr sz="3962" kern="1200">
          <a:solidFill>
            <a:schemeClr val="tx1"/>
          </a:solidFill>
          <a:latin typeface="+mn-lt"/>
          <a:ea typeface="+mn-ea"/>
          <a:cs typeface="+mn-cs"/>
        </a:defRPr>
      </a:lvl8pPr>
      <a:lvl9pPr marL="8054512" algn="l" defTabSz="1006814" rtl="0" eaLnBrk="1" latinLnBrk="0" hangingPunct="1">
        <a:defRPr sz="39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microsoft.com/office/2007/relationships/media" Target="../media/media7.m4a"/><Relationship Id="rId18" Type="http://schemas.openxmlformats.org/officeDocument/2006/relationships/audio" Target="../media/media9.m4a"/><Relationship Id="rId26" Type="http://schemas.openxmlformats.org/officeDocument/2006/relationships/image" Target="../media/image5.png"/><Relationship Id="rId3" Type="http://schemas.microsoft.com/office/2007/relationships/media" Target="../media/media2.m4a"/><Relationship Id="rId21" Type="http://schemas.openxmlformats.org/officeDocument/2006/relationships/image" Target="../media/image1.png"/><Relationship Id="rId7" Type="http://schemas.microsoft.com/office/2007/relationships/media" Target="../media/media4.m4a"/><Relationship Id="rId12" Type="http://schemas.openxmlformats.org/officeDocument/2006/relationships/audio" Target="../media/media6.m4a"/><Relationship Id="rId17" Type="http://schemas.microsoft.com/office/2007/relationships/media" Target="../media/media9.m4a"/><Relationship Id="rId25" Type="http://schemas.openxmlformats.org/officeDocument/2006/relationships/image" Target="../media/image4.png"/><Relationship Id="rId2" Type="http://schemas.openxmlformats.org/officeDocument/2006/relationships/audio" Target="../media/media1.m4a"/><Relationship Id="rId16" Type="http://schemas.openxmlformats.org/officeDocument/2006/relationships/audio" Target="../media/media8.m4a"/><Relationship Id="rId20" Type="http://schemas.openxmlformats.org/officeDocument/2006/relationships/notesSlide" Target="../notesSlides/notesSlide1.xml"/><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24" Type="http://schemas.openxmlformats.org/officeDocument/2006/relationships/image" Target="../media/image3.png"/><Relationship Id="rId5" Type="http://schemas.microsoft.com/office/2007/relationships/media" Target="../media/media3.m4a"/><Relationship Id="rId15" Type="http://schemas.microsoft.com/office/2007/relationships/media" Target="../media/media8.m4a"/><Relationship Id="rId23" Type="http://schemas.microsoft.com/office/2007/relationships/hdphoto" Target="../media/hdphoto1.wdp"/><Relationship Id="rId10" Type="http://schemas.openxmlformats.org/officeDocument/2006/relationships/audio" Target="../media/media5.m4a"/><Relationship Id="rId19" Type="http://schemas.openxmlformats.org/officeDocument/2006/relationships/slideLayout" Target="../slideLayouts/slideLayout1.xml"/><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audio" Target="../media/media7.m4a"/><Relationship Id="rId2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fgeronde rechthoek 54"/>
          <p:cNvSpPr/>
          <p:nvPr/>
        </p:nvSpPr>
        <p:spPr>
          <a:xfrm>
            <a:off x="1214101" y="6227634"/>
            <a:ext cx="18745775" cy="1064863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101"/>
          </a:p>
        </p:txBody>
      </p:sp>
      <p:sp>
        <p:nvSpPr>
          <p:cNvPr id="3" name="Rechthoek 2"/>
          <p:cNvSpPr/>
          <p:nvPr/>
        </p:nvSpPr>
        <p:spPr>
          <a:xfrm>
            <a:off x="983803" y="373374"/>
            <a:ext cx="19678893" cy="1831271"/>
          </a:xfrm>
          <a:prstGeom prst="rect">
            <a:avLst/>
          </a:prstGeom>
        </p:spPr>
        <p:txBody>
          <a:bodyPr wrap="square">
            <a:spAutoFit/>
          </a:bodyPr>
          <a:lstStyle/>
          <a:p>
            <a:pPr algn="ctr"/>
            <a:r>
              <a:rPr lang="nl-BE" altLang="nl-BE" sz="5650" dirty="0"/>
              <a:t> Hoe kunnen we cognitief </a:t>
            </a:r>
            <a:r>
              <a:rPr lang="nl-BE" altLang="nl-BE" sz="5650" dirty="0" smtClean="0"/>
              <a:t>begaafde </a:t>
            </a:r>
            <a:r>
              <a:rPr lang="nl-BE" altLang="nl-BE" sz="5650" dirty="0"/>
              <a:t>leerlingen uitdagen in verbondenheid met de klas?</a:t>
            </a:r>
          </a:p>
        </p:txBody>
      </p:sp>
      <p:sp>
        <p:nvSpPr>
          <p:cNvPr id="10" name="Rechthoek 9"/>
          <p:cNvSpPr/>
          <p:nvPr/>
        </p:nvSpPr>
        <p:spPr>
          <a:xfrm>
            <a:off x="890773" y="27355260"/>
            <a:ext cx="4151201" cy="353174"/>
          </a:xfrm>
          <a:prstGeom prst="rect">
            <a:avLst/>
          </a:prstGeom>
        </p:spPr>
        <p:txBody>
          <a:bodyPr wrap="square">
            <a:spAutoFit/>
          </a:bodyPr>
          <a:lstStyle/>
          <a:p>
            <a:pPr defTabSz="1046893">
              <a:defRPr/>
            </a:pPr>
            <a:endParaRPr lang="nl-BE" sz="1695" dirty="0">
              <a:ea typeface="ＭＳ Ｐゴシック" panose="020B0600070205080204" pitchFamily="34" charset="-128"/>
            </a:endParaRPr>
          </a:p>
        </p:txBody>
      </p:sp>
      <p:sp>
        <p:nvSpPr>
          <p:cNvPr id="27" name="Afgeronde rechthoek 26"/>
          <p:cNvSpPr/>
          <p:nvPr/>
        </p:nvSpPr>
        <p:spPr>
          <a:xfrm>
            <a:off x="1336571" y="2380497"/>
            <a:ext cx="18710478" cy="339596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101"/>
          </a:p>
        </p:txBody>
      </p:sp>
      <p:sp>
        <p:nvSpPr>
          <p:cNvPr id="45" name="Tekstvak 44"/>
          <p:cNvSpPr txBox="1"/>
          <p:nvPr/>
        </p:nvSpPr>
        <p:spPr>
          <a:xfrm>
            <a:off x="-345540" y="10901712"/>
            <a:ext cx="9126851" cy="2266005"/>
          </a:xfrm>
          <a:prstGeom prst="rect">
            <a:avLst/>
          </a:prstGeom>
          <a:noFill/>
        </p:spPr>
        <p:txBody>
          <a:bodyPr wrap="square" rtlCol="0">
            <a:spAutoFit/>
          </a:bodyPr>
          <a:lstStyle/>
          <a:p>
            <a:pPr marL="403650" indent="-403650">
              <a:buFont typeface="Arial" panose="020B0604020202020204" pitchFamily="34" charset="0"/>
              <a:buChar char="•"/>
            </a:pPr>
            <a:endParaRPr lang="en-GB" sz="2825" dirty="0"/>
          </a:p>
          <a:p>
            <a:pPr marL="403650" indent="-403650">
              <a:buFont typeface="Arial" panose="020B0604020202020204" pitchFamily="34" charset="0"/>
              <a:buChar char="•"/>
            </a:pPr>
            <a:endParaRPr lang="nl-BE" sz="2825" dirty="0"/>
          </a:p>
          <a:p>
            <a:pPr marL="403650" indent="-403650">
              <a:buFont typeface="Arial" panose="020B0604020202020204" pitchFamily="34" charset="0"/>
              <a:buChar char="•"/>
            </a:pPr>
            <a:endParaRPr lang="nl-BE" sz="2825" dirty="0"/>
          </a:p>
          <a:p>
            <a:endParaRPr lang="nl-BE" sz="2825" dirty="0"/>
          </a:p>
          <a:p>
            <a:pPr marL="403650" indent="-403650">
              <a:buFont typeface="Arial" panose="020B0604020202020204" pitchFamily="34" charset="0"/>
              <a:buChar char="•"/>
            </a:pPr>
            <a:r>
              <a:rPr lang="en-GB" sz="2825" dirty="0"/>
              <a:t>.  </a:t>
            </a:r>
          </a:p>
        </p:txBody>
      </p:sp>
      <p:sp>
        <p:nvSpPr>
          <p:cNvPr id="54" name="Tekstvak 53"/>
          <p:cNvSpPr txBox="1"/>
          <p:nvPr/>
        </p:nvSpPr>
        <p:spPr>
          <a:xfrm>
            <a:off x="22368310" y="21325178"/>
            <a:ext cx="9100786" cy="874855"/>
          </a:xfrm>
          <a:prstGeom prst="rect">
            <a:avLst/>
          </a:prstGeom>
          <a:noFill/>
        </p:spPr>
        <p:txBody>
          <a:bodyPr wrap="square" rtlCol="0">
            <a:spAutoFit/>
          </a:bodyPr>
          <a:lstStyle/>
          <a:p>
            <a:pPr defTabSz="1046893">
              <a:defRPr/>
            </a:pPr>
            <a:endParaRPr lang="nl-BE" sz="1695" dirty="0"/>
          </a:p>
          <a:p>
            <a:pPr defTabSz="1046893">
              <a:defRPr/>
            </a:pPr>
            <a:endParaRPr lang="nl-BE" sz="1695" dirty="0"/>
          </a:p>
          <a:p>
            <a:pPr defTabSz="1046893">
              <a:defRPr/>
            </a:pPr>
            <a:endParaRPr lang="en-GB" sz="1695" dirty="0">
              <a:ea typeface="ＭＳ Ｐゴシック" panose="020B0600070205080204" pitchFamily="34" charset="-128"/>
            </a:endParaRPr>
          </a:p>
        </p:txBody>
      </p:sp>
      <p:sp>
        <p:nvSpPr>
          <p:cNvPr id="7" name="Tekstvak 6"/>
          <p:cNvSpPr txBox="1"/>
          <p:nvPr/>
        </p:nvSpPr>
        <p:spPr>
          <a:xfrm>
            <a:off x="1949611" y="2509424"/>
            <a:ext cx="18236709" cy="3764428"/>
          </a:xfrm>
          <a:prstGeom prst="rect">
            <a:avLst/>
          </a:prstGeom>
          <a:noFill/>
        </p:spPr>
        <p:txBody>
          <a:bodyPr wrap="square" rtlCol="0">
            <a:spAutoFit/>
          </a:bodyPr>
          <a:lstStyle/>
          <a:p>
            <a:pPr fontAlgn="base"/>
            <a:r>
              <a:rPr lang="nl-BE" sz="4662" dirty="0"/>
              <a:t>Onderzoeksvraag </a:t>
            </a:r>
            <a:r>
              <a:rPr lang="nl-BE" sz="4800" dirty="0"/>
              <a:t>: We willen nagaan welk effect </a:t>
            </a:r>
            <a:r>
              <a:rPr lang="nl-BE" sz="4800" dirty="0">
                <a:solidFill>
                  <a:schemeClr val="accent1"/>
                </a:solidFill>
              </a:rPr>
              <a:t>het vormen van expertgroepen </a:t>
            </a:r>
            <a:r>
              <a:rPr lang="nl-BE" sz="4800" dirty="0"/>
              <a:t>en het </a:t>
            </a:r>
            <a:r>
              <a:rPr lang="nl-BE" sz="4800" dirty="0">
                <a:solidFill>
                  <a:schemeClr val="accent1"/>
                </a:solidFill>
              </a:rPr>
              <a:t>in groep verwerken van leerstof</a:t>
            </a:r>
            <a:r>
              <a:rPr lang="nl-BE" sz="4800" dirty="0"/>
              <a:t> heeft op het </a:t>
            </a:r>
            <a:r>
              <a:rPr lang="nl-BE" sz="4800" dirty="0">
                <a:solidFill>
                  <a:schemeClr val="accent1"/>
                </a:solidFill>
              </a:rPr>
              <a:t>zich competent voelen</a:t>
            </a:r>
            <a:r>
              <a:rPr lang="nl-BE" sz="4800" dirty="0"/>
              <a:t> en welke eventuele andere factoren zoals </a:t>
            </a:r>
            <a:r>
              <a:rPr lang="nl-BE" sz="4800" dirty="0">
                <a:solidFill>
                  <a:schemeClr val="accent1"/>
                </a:solidFill>
              </a:rPr>
              <a:t>autonomie bij de verwerving en verwerking </a:t>
            </a:r>
            <a:r>
              <a:rPr lang="nl-BE" sz="4800" dirty="0"/>
              <a:t>van de leerstof hierin een rol spelen. </a:t>
            </a:r>
          </a:p>
          <a:p>
            <a:endParaRPr lang="nl-BE" sz="4662" dirty="0"/>
          </a:p>
        </p:txBody>
      </p:sp>
      <p:sp>
        <p:nvSpPr>
          <p:cNvPr id="8" name="Tekstvak 7"/>
          <p:cNvSpPr txBox="1"/>
          <p:nvPr/>
        </p:nvSpPr>
        <p:spPr>
          <a:xfrm>
            <a:off x="3752793" y="6456429"/>
            <a:ext cx="18234615" cy="809773"/>
          </a:xfrm>
          <a:prstGeom prst="rect">
            <a:avLst/>
          </a:prstGeom>
          <a:noFill/>
        </p:spPr>
        <p:txBody>
          <a:bodyPr wrap="square" rtlCol="0">
            <a:spAutoFit/>
          </a:bodyPr>
          <a:lstStyle/>
          <a:p>
            <a:r>
              <a:rPr lang="nl-BE" sz="4662" dirty="0"/>
              <a:t>Gebruikte lesaanpak  : LES 1 : Vorming van </a:t>
            </a:r>
            <a:r>
              <a:rPr lang="nl-BE" sz="4662" dirty="0" smtClean="0"/>
              <a:t>expertgroepen</a:t>
            </a:r>
            <a:endParaRPr lang="nl-BE" sz="4662" dirty="0"/>
          </a:p>
        </p:txBody>
      </p:sp>
      <p:sp>
        <p:nvSpPr>
          <p:cNvPr id="11" name="Rechthoek 10"/>
          <p:cNvSpPr/>
          <p:nvPr/>
        </p:nvSpPr>
        <p:spPr>
          <a:xfrm>
            <a:off x="86617" y="22902656"/>
            <a:ext cx="20406235" cy="4201022"/>
          </a:xfrm>
          <a:prstGeom prst="rect">
            <a:avLst/>
          </a:prstGeom>
        </p:spPr>
        <p:txBody>
          <a:bodyPr wrap="square">
            <a:spAutoFit/>
          </a:bodyPr>
          <a:lstStyle/>
          <a:p>
            <a:pPr lvl="1"/>
            <a:r>
              <a:rPr lang="nl-BE" sz="3814" dirty="0"/>
              <a:t>Conclusie</a:t>
            </a:r>
          </a:p>
          <a:p>
            <a:pPr lvl="1"/>
            <a:r>
              <a:rPr lang="nl-BE" sz="3814" dirty="0"/>
              <a:t>Antwoord op onderzoeksvraag: Aangeleerde leerstof zelfstandig toepassen in nieuwe contexten om zo tot nieuwe theorieën te komen, leidt nog tot veel onzekerheid bij de leerlingen en blijkt moeilijk om tot het verwachte niveau te komen.  Vandaar dat het zich competent voelen het best tot uiting komt bij toepassingslessen. De keuzemogelijkheid in     </a:t>
            </a:r>
          </a:p>
          <a:p>
            <a:pPr lvl="1"/>
            <a:r>
              <a:rPr lang="nl-BE" sz="3814" dirty="0"/>
              <a:t>werkvorm wordt door leerlingen geapprecieerd en creëert ook voor de lesgever de tijd </a:t>
            </a:r>
          </a:p>
          <a:p>
            <a:pPr lvl="1"/>
            <a:r>
              <a:rPr lang="nl-BE" sz="3814" dirty="0"/>
              <a:t>en ruimte om met de leerlingen meer persoonlijk aan de slag te gaan.</a:t>
            </a:r>
          </a:p>
        </p:txBody>
      </p:sp>
      <p:sp>
        <p:nvSpPr>
          <p:cNvPr id="33" name="Afgeronde rechthoek 32"/>
          <p:cNvSpPr/>
          <p:nvPr/>
        </p:nvSpPr>
        <p:spPr>
          <a:xfrm>
            <a:off x="1220187" y="22847966"/>
            <a:ext cx="18739690" cy="420102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101"/>
          </a:p>
        </p:txBody>
      </p:sp>
      <p:sp>
        <p:nvSpPr>
          <p:cNvPr id="12" name="Tekstvak 11"/>
          <p:cNvSpPr txBox="1"/>
          <p:nvPr/>
        </p:nvSpPr>
        <p:spPr>
          <a:xfrm>
            <a:off x="1900880" y="17802611"/>
            <a:ext cx="8672879" cy="809773"/>
          </a:xfrm>
          <a:prstGeom prst="rect">
            <a:avLst/>
          </a:prstGeom>
          <a:noFill/>
        </p:spPr>
        <p:txBody>
          <a:bodyPr wrap="square" rtlCol="0">
            <a:spAutoFit/>
          </a:bodyPr>
          <a:lstStyle/>
          <a:p>
            <a:r>
              <a:rPr lang="nl-BE" sz="4662" dirty="0"/>
              <a:t>Effect op cognitief sterke </a:t>
            </a:r>
            <a:r>
              <a:rPr lang="nl-BE" sz="4662" dirty="0" err="1"/>
              <a:t>lln</a:t>
            </a:r>
            <a:r>
              <a:rPr lang="nl-BE" sz="4662" dirty="0"/>
              <a:t> :</a:t>
            </a:r>
          </a:p>
        </p:txBody>
      </p:sp>
      <p:sp>
        <p:nvSpPr>
          <p:cNvPr id="13" name="Tekstvak 12"/>
          <p:cNvSpPr txBox="1"/>
          <p:nvPr/>
        </p:nvSpPr>
        <p:spPr>
          <a:xfrm>
            <a:off x="11719485" y="18737547"/>
            <a:ext cx="8466835" cy="3416320"/>
          </a:xfrm>
          <a:prstGeom prst="rect">
            <a:avLst/>
          </a:prstGeom>
          <a:noFill/>
        </p:spPr>
        <p:txBody>
          <a:bodyPr wrap="square" rtlCol="0">
            <a:spAutoFit/>
          </a:bodyPr>
          <a:lstStyle/>
          <a:p>
            <a:r>
              <a:rPr lang="nl-BE" sz="3600" dirty="0"/>
              <a:t>Iedereen is betrokken en verantwoordelijk. Elke leerling moet zijn steentje bijdragen.</a:t>
            </a:r>
          </a:p>
          <a:p>
            <a:r>
              <a:rPr lang="nl-BE" sz="3600" dirty="0"/>
              <a:t>Er wordt overleg gepleegd : vaktaal wordt gehanteerd.  Leerlingen leren van elkaar : uitleg geven of uitleg kritisch beluisteren, diepgaand leren komt tot stand.</a:t>
            </a:r>
          </a:p>
        </p:txBody>
      </p:sp>
      <p:sp>
        <p:nvSpPr>
          <p:cNvPr id="39" name="Afgeronde rechthoek 38"/>
          <p:cNvSpPr/>
          <p:nvPr/>
        </p:nvSpPr>
        <p:spPr>
          <a:xfrm>
            <a:off x="11493738" y="17688752"/>
            <a:ext cx="8398094" cy="49934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101"/>
          </a:p>
        </p:txBody>
      </p:sp>
      <p:sp>
        <p:nvSpPr>
          <p:cNvPr id="5" name="Pijl-omlaag 4"/>
          <p:cNvSpPr/>
          <p:nvPr/>
        </p:nvSpPr>
        <p:spPr>
          <a:xfrm>
            <a:off x="5041974" y="16284657"/>
            <a:ext cx="807310" cy="1313095"/>
          </a:xfrm>
          <a:prstGeom prst="downArrow">
            <a:avLst/>
          </a:prstGeom>
          <a:solidFill>
            <a:srgbClr val="003D64"/>
          </a:solidFill>
          <a:ln>
            <a:solidFill>
              <a:srgbClr val="003D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4101"/>
          </a:p>
        </p:txBody>
      </p:sp>
      <p:pic>
        <p:nvPicPr>
          <p:cNvPr id="6" name="Afbeelding 5"/>
          <p:cNvPicPr>
            <a:picLocks noChangeAspect="1"/>
          </p:cNvPicPr>
          <p:nvPr/>
        </p:nvPicPr>
        <p:blipFill>
          <a:blip r:embed="rId21"/>
          <a:stretch>
            <a:fillRect/>
          </a:stretch>
        </p:blipFill>
        <p:spPr>
          <a:xfrm>
            <a:off x="-2" y="26578892"/>
            <a:ext cx="21383625" cy="3869825"/>
          </a:xfrm>
          <a:prstGeom prst="rect">
            <a:avLst/>
          </a:prstGeom>
        </p:spPr>
      </p:pic>
      <p:pic>
        <p:nvPicPr>
          <p:cNvPr id="41" name="Picture 1" descr="talent"/>
          <p:cNvPicPr>
            <a:picLocks noChangeAspect="1" noChangeArrowheads="1"/>
          </p:cNvPicPr>
          <p:nvPr/>
        </p:nvPicPr>
        <p:blipFill>
          <a:blip r:embed="rId22">
            <a:lum bright="70000" contrast="-70000"/>
            <a:extLst>
              <a:ext uri="{BEBA8EAE-BF5A-486C-A8C5-ECC9F3942E4B}">
                <a14:imgProps xmlns:a14="http://schemas.microsoft.com/office/drawing/2010/main">
                  <a14:imgLayer r:embed="rId2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22771" y="28709267"/>
            <a:ext cx="3689550" cy="151256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kstvak 17"/>
          <p:cNvSpPr txBox="1"/>
          <p:nvPr/>
        </p:nvSpPr>
        <p:spPr>
          <a:xfrm>
            <a:off x="7722771" y="29942889"/>
            <a:ext cx="4930965" cy="527067"/>
          </a:xfrm>
          <a:prstGeom prst="rect">
            <a:avLst/>
          </a:prstGeom>
          <a:noFill/>
        </p:spPr>
        <p:txBody>
          <a:bodyPr wrap="square" rtlCol="0">
            <a:spAutoFit/>
          </a:bodyPr>
          <a:lstStyle/>
          <a:p>
            <a:r>
              <a:rPr lang="nl-BE" sz="2825" dirty="0">
                <a:solidFill>
                  <a:schemeClr val="bg1"/>
                </a:solidFill>
              </a:rPr>
              <a:t>www.projecttalent.be</a:t>
            </a:r>
            <a:endParaRPr lang="nl-BE" sz="3108" dirty="0">
              <a:solidFill>
                <a:schemeClr val="bg1"/>
              </a:solidFill>
            </a:endParaRPr>
          </a:p>
        </p:txBody>
      </p:sp>
      <p:sp>
        <p:nvSpPr>
          <p:cNvPr id="4" name="Tekstvak 3"/>
          <p:cNvSpPr txBox="1"/>
          <p:nvPr/>
        </p:nvSpPr>
        <p:spPr>
          <a:xfrm>
            <a:off x="13134725" y="28996043"/>
            <a:ext cx="8248898" cy="1245084"/>
          </a:xfrm>
          <a:prstGeom prst="rect">
            <a:avLst/>
          </a:prstGeom>
          <a:noFill/>
        </p:spPr>
        <p:txBody>
          <a:bodyPr wrap="square" rtlCol="0">
            <a:spAutoFit/>
          </a:bodyPr>
          <a:lstStyle/>
          <a:p>
            <a:pPr algn="r"/>
            <a:endParaRPr lang="nl-BE" sz="3390" dirty="0">
              <a:solidFill>
                <a:schemeClr val="bg1"/>
              </a:solidFill>
            </a:endParaRPr>
          </a:p>
          <a:p>
            <a:endParaRPr lang="nl-BE" sz="4101" dirty="0"/>
          </a:p>
        </p:txBody>
      </p:sp>
      <p:pic>
        <p:nvPicPr>
          <p:cNvPr id="1026" name="Picture 2" descr="Afbeeldingsresultaat voor werken met expertgroepen">
            <a:extLst>
              <a:ext uri="{FF2B5EF4-FFF2-40B4-BE49-F238E27FC236}">
                <a16:creationId xmlns:a16="http://schemas.microsoft.com/office/drawing/2014/main" id="{2043AA74-BDE2-4883-A8FC-E29E51BD283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28507" y="11117327"/>
            <a:ext cx="4165710" cy="1879650"/>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022C13EA-5DB7-4E0B-810B-923D29CD4A53}"/>
              </a:ext>
            </a:extLst>
          </p:cNvPr>
          <p:cNvSpPr txBox="1"/>
          <p:nvPr/>
        </p:nvSpPr>
        <p:spPr>
          <a:xfrm>
            <a:off x="1949611" y="7317672"/>
            <a:ext cx="11474437" cy="3785652"/>
          </a:xfrm>
          <a:prstGeom prst="rect">
            <a:avLst/>
          </a:prstGeom>
          <a:noFill/>
        </p:spPr>
        <p:txBody>
          <a:bodyPr wrap="square" rtlCol="0">
            <a:spAutoFit/>
          </a:bodyPr>
          <a:lstStyle/>
          <a:p>
            <a:r>
              <a:rPr lang="nl-BE" sz="4000" dirty="0"/>
              <a:t>De klas wordt hierbij verdeeld in verschillende homogene groepen.  De cognitief sterke leerlingen krijgen het eenvoudigste onderwerp te verwerken, de anderen krijgen het moeilijkste onderwerp.  Met een leidraad gaan beide groepen zich specialiseren in hun “vakgebied”.</a:t>
            </a:r>
          </a:p>
        </p:txBody>
      </p:sp>
      <p:sp>
        <p:nvSpPr>
          <p:cNvPr id="31" name="Tekstvak 30">
            <a:extLst>
              <a:ext uri="{FF2B5EF4-FFF2-40B4-BE49-F238E27FC236}">
                <a16:creationId xmlns:a16="http://schemas.microsoft.com/office/drawing/2014/main" id="{EC0FC740-43B2-41B7-B4EC-02B4F673137A}"/>
              </a:ext>
            </a:extLst>
          </p:cNvPr>
          <p:cNvSpPr txBox="1"/>
          <p:nvPr/>
        </p:nvSpPr>
        <p:spPr>
          <a:xfrm>
            <a:off x="6984392" y="11268383"/>
            <a:ext cx="12482547" cy="1527213"/>
          </a:xfrm>
          <a:prstGeom prst="rect">
            <a:avLst/>
          </a:prstGeom>
          <a:noFill/>
        </p:spPr>
        <p:txBody>
          <a:bodyPr wrap="square" rtlCol="0">
            <a:spAutoFit/>
          </a:bodyPr>
          <a:lstStyle/>
          <a:p>
            <a:r>
              <a:rPr lang="nl-BE" sz="4662" dirty="0"/>
              <a:t> LES 2 : Experten van de verschillende vakgebieden lossen samen een gezamenlijke opdracht op.</a:t>
            </a:r>
          </a:p>
        </p:txBody>
      </p:sp>
      <p:sp>
        <p:nvSpPr>
          <p:cNvPr id="32" name="Tekstvak 31">
            <a:extLst>
              <a:ext uri="{FF2B5EF4-FFF2-40B4-BE49-F238E27FC236}">
                <a16:creationId xmlns:a16="http://schemas.microsoft.com/office/drawing/2014/main" id="{A9CAFAE1-4E04-4CDE-BA19-151CCA799343}"/>
              </a:ext>
            </a:extLst>
          </p:cNvPr>
          <p:cNvSpPr txBox="1"/>
          <p:nvPr/>
        </p:nvSpPr>
        <p:spPr>
          <a:xfrm>
            <a:off x="2037590" y="13373899"/>
            <a:ext cx="12482547" cy="3271986"/>
          </a:xfrm>
          <a:prstGeom prst="rect">
            <a:avLst/>
          </a:prstGeom>
          <a:noFill/>
        </p:spPr>
        <p:txBody>
          <a:bodyPr wrap="square" rtlCol="0">
            <a:spAutoFit/>
          </a:bodyPr>
          <a:lstStyle/>
          <a:p>
            <a:r>
              <a:rPr lang="nl-BE" sz="4662" dirty="0"/>
              <a:t> LES 3 : </a:t>
            </a:r>
            <a:r>
              <a:rPr lang="nl-BE" sz="4662"/>
              <a:t>Oefeningen </a:t>
            </a:r>
            <a:r>
              <a:rPr lang="nl-BE" sz="4662" smtClean="0"/>
              <a:t>maken</a:t>
            </a:r>
            <a:endParaRPr lang="nl-BE" sz="4662" dirty="0"/>
          </a:p>
          <a:p>
            <a:r>
              <a:rPr lang="nl-BE" sz="4000" dirty="0"/>
              <a:t>De leerlingen krijgen de keuze of ze voor het oplossen van de oefeningen individueel, per twee of met een leerkracht aan de slag willen gaan.  Er worden homogene groepjes opgesteld.</a:t>
            </a:r>
          </a:p>
        </p:txBody>
      </p:sp>
      <p:pic>
        <p:nvPicPr>
          <p:cNvPr id="1028" name="Picture 4" descr="Afbeeldingsresultaat voor verbondenheid">
            <a:extLst>
              <a:ext uri="{FF2B5EF4-FFF2-40B4-BE49-F238E27FC236}">
                <a16:creationId xmlns:a16="http://schemas.microsoft.com/office/drawing/2014/main" id="{99D5BF8F-FC76-4F5F-A388-4AC6E709132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80744" y="610036"/>
            <a:ext cx="1329705" cy="1329705"/>
          </a:xfrm>
          <a:prstGeom prst="rect">
            <a:avLst/>
          </a:prstGeom>
          <a:noFill/>
          <a:extLst>
            <a:ext uri="{909E8E84-426E-40DD-AFC4-6F175D3DCCD1}">
              <a14:hiddenFill xmlns:a14="http://schemas.microsoft.com/office/drawing/2010/main">
                <a:solidFill>
                  <a:srgbClr val="FFFFFF"/>
                </a:solidFill>
              </a14:hiddenFill>
            </a:ext>
          </a:extLst>
        </p:spPr>
      </p:pic>
      <p:sp>
        <p:nvSpPr>
          <p:cNvPr id="37" name="Tekstvak 36">
            <a:extLst>
              <a:ext uri="{FF2B5EF4-FFF2-40B4-BE49-F238E27FC236}">
                <a16:creationId xmlns:a16="http://schemas.microsoft.com/office/drawing/2014/main" id="{F2C09EB3-5463-4F14-A620-F01AB59F97AF}"/>
              </a:ext>
            </a:extLst>
          </p:cNvPr>
          <p:cNvSpPr txBox="1"/>
          <p:nvPr/>
        </p:nvSpPr>
        <p:spPr>
          <a:xfrm>
            <a:off x="13424048" y="17804635"/>
            <a:ext cx="5009052" cy="809773"/>
          </a:xfrm>
          <a:prstGeom prst="rect">
            <a:avLst/>
          </a:prstGeom>
          <a:noFill/>
        </p:spPr>
        <p:txBody>
          <a:bodyPr wrap="square" rtlCol="0">
            <a:spAutoFit/>
          </a:bodyPr>
          <a:lstStyle/>
          <a:p>
            <a:r>
              <a:rPr lang="nl-BE" sz="4662" dirty="0"/>
              <a:t>Effect op de klas :</a:t>
            </a:r>
          </a:p>
        </p:txBody>
      </p:sp>
      <p:sp>
        <p:nvSpPr>
          <p:cNvPr id="40" name="Tekstvak 39">
            <a:extLst>
              <a:ext uri="{FF2B5EF4-FFF2-40B4-BE49-F238E27FC236}">
                <a16:creationId xmlns:a16="http://schemas.microsoft.com/office/drawing/2014/main" id="{5CAF5501-EB99-485B-BFEA-57F2B71405FF}"/>
              </a:ext>
            </a:extLst>
          </p:cNvPr>
          <p:cNvSpPr txBox="1"/>
          <p:nvPr/>
        </p:nvSpPr>
        <p:spPr>
          <a:xfrm>
            <a:off x="1376372" y="18714388"/>
            <a:ext cx="8672879" cy="3970318"/>
          </a:xfrm>
          <a:prstGeom prst="rect">
            <a:avLst/>
          </a:prstGeom>
          <a:noFill/>
        </p:spPr>
        <p:txBody>
          <a:bodyPr wrap="square" rtlCol="0">
            <a:spAutoFit/>
          </a:bodyPr>
          <a:lstStyle/>
          <a:p>
            <a:r>
              <a:rPr lang="nl-BE" sz="3600" dirty="0"/>
              <a:t>Cognitief sterke </a:t>
            </a:r>
            <a:r>
              <a:rPr lang="nl-BE" sz="3600" dirty="0" err="1"/>
              <a:t>lln</a:t>
            </a:r>
            <a:r>
              <a:rPr lang="nl-BE" sz="3600" dirty="0"/>
              <a:t> worden enerzijds geprikkeld om verder te gaan in de leerstof tijdens de homogene samenwerkingen, anderzijds hebben zij ook nood aan de opgedane kennis van hun minder sterke medeleerlingen. Er moet dus werkelijk SAMENGEWERKT worden.</a:t>
            </a:r>
          </a:p>
        </p:txBody>
      </p:sp>
      <p:sp>
        <p:nvSpPr>
          <p:cNvPr id="47" name="Afgeronde rechthoek 38">
            <a:extLst>
              <a:ext uri="{FF2B5EF4-FFF2-40B4-BE49-F238E27FC236}">
                <a16:creationId xmlns:a16="http://schemas.microsoft.com/office/drawing/2014/main" id="{4833ED8A-1292-4801-8582-5531EA15E355}"/>
              </a:ext>
            </a:extLst>
          </p:cNvPr>
          <p:cNvSpPr/>
          <p:nvPr/>
        </p:nvSpPr>
        <p:spPr>
          <a:xfrm>
            <a:off x="1220186" y="17691216"/>
            <a:ext cx="8398094" cy="499349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101"/>
          </a:p>
        </p:txBody>
      </p:sp>
      <p:sp>
        <p:nvSpPr>
          <p:cNvPr id="25" name="Pijl-omlaag 24"/>
          <p:cNvSpPr/>
          <p:nvPr/>
        </p:nvSpPr>
        <p:spPr>
          <a:xfrm>
            <a:off x="14536316" y="16204670"/>
            <a:ext cx="807310" cy="1313095"/>
          </a:xfrm>
          <a:prstGeom prst="downArrow">
            <a:avLst/>
          </a:prstGeom>
          <a:solidFill>
            <a:srgbClr val="003D64"/>
          </a:solidFill>
          <a:ln>
            <a:solidFill>
              <a:srgbClr val="003D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4101"/>
          </a:p>
        </p:txBody>
      </p:sp>
      <p:pic>
        <p:nvPicPr>
          <p:cNvPr id="23" name="Audio 1">
            <a:hlinkClick r:id="" action="ppaction://media"/>
            <a:extLst>
              <a:ext uri="{FF2B5EF4-FFF2-40B4-BE49-F238E27FC236}">
                <a16:creationId xmlns:a16="http://schemas.microsoft.com/office/drawing/2014/main" id="{3651661C-4F09-4F33-A8E5-8BD0615F9A6A}"/>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588748" y="1530561"/>
            <a:ext cx="609600" cy="609600"/>
          </a:xfrm>
          <a:prstGeom prst="rect">
            <a:avLst/>
          </a:prstGeom>
        </p:spPr>
      </p:pic>
      <p:pic>
        <p:nvPicPr>
          <p:cNvPr id="26" name="Opgenomen geluid">
            <a:hlinkClick r:id="" action="ppaction://media"/>
            <a:extLst>
              <a:ext uri="{FF2B5EF4-FFF2-40B4-BE49-F238E27FC236}">
                <a16:creationId xmlns:a16="http://schemas.microsoft.com/office/drawing/2014/main" id="{4F1657CB-DE6C-4092-A1E9-20DCBBF63203}"/>
              </a:ext>
            </a:extLst>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3608285" y="1494209"/>
            <a:ext cx="609600" cy="609600"/>
          </a:xfrm>
          <a:prstGeom prst="rect">
            <a:avLst/>
          </a:prstGeom>
        </p:spPr>
      </p:pic>
      <p:pic>
        <p:nvPicPr>
          <p:cNvPr id="29" name="Opgenomen geluid">
            <a:hlinkClick r:id="" action="ppaction://media"/>
            <a:extLst>
              <a:ext uri="{FF2B5EF4-FFF2-40B4-BE49-F238E27FC236}">
                <a16:creationId xmlns:a16="http://schemas.microsoft.com/office/drawing/2014/main" id="{4A6A4F96-D0FE-4125-9BF0-BF0456B5D6B3}"/>
              </a:ext>
            </a:extLst>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4611362" y="1512162"/>
            <a:ext cx="609600" cy="609600"/>
          </a:xfrm>
          <a:prstGeom prst="rect">
            <a:avLst/>
          </a:prstGeom>
        </p:spPr>
      </p:pic>
      <p:pic>
        <p:nvPicPr>
          <p:cNvPr id="30" name="Opgenomen geluid">
            <a:hlinkClick r:id="" action="ppaction://media"/>
            <a:extLst>
              <a:ext uri="{FF2B5EF4-FFF2-40B4-BE49-F238E27FC236}">
                <a16:creationId xmlns:a16="http://schemas.microsoft.com/office/drawing/2014/main" id="{2412C953-C17E-471E-8F88-96CBFBBF3C30}"/>
              </a:ext>
            </a:extLst>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5712811" y="1480988"/>
            <a:ext cx="609600" cy="609600"/>
          </a:xfrm>
          <a:prstGeom prst="rect">
            <a:avLst/>
          </a:prstGeom>
        </p:spPr>
      </p:pic>
      <p:pic>
        <p:nvPicPr>
          <p:cNvPr id="34" name="Opgenomen geluid">
            <a:hlinkClick r:id="" action="ppaction://media"/>
            <a:extLst>
              <a:ext uri="{FF2B5EF4-FFF2-40B4-BE49-F238E27FC236}">
                <a16:creationId xmlns:a16="http://schemas.microsoft.com/office/drawing/2014/main" id="{980B0815-6DB8-48A6-BA9B-9A49E3E1C763}"/>
              </a:ext>
            </a:extLst>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15184170" y="1383807"/>
            <a:ext cx="609600" cy="609600"/>
          </a:xfrm>
          <a:prstGeom prst="rect">
            <a:avLst/>
          </a:prstGeom>
        </p:spPr>
      </p:pic>
      <p:pic>
        <p:nvPicPr>
          <p:cNvPr id="36" name="Opgenomen geluid">
            <a:hlinkClick r:id="" action="ppaction://media"/>
            <a:extLst>
              <a:ext uri="{FF2B5EF4-FFF2-40B4-BE49-F238E27FC236}">
                <a16:creationId xmlns:a16="http://schemas.microsoft.com/office/drawing/2014/main" id="{610F34B2-8755-4972-89CE-B7703BFB9DC3}"/>
              </a:ext>
            </a:extLst>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16156829" y="1408470"/>
            <a:ext cx="609600" cy="609600"/>
          </a:xfrm>
          <a:prstGeom prst="rect">
            <a:avLst/>
          </a:prstGeom>
        </p:spPr>
      </p:pic>
      <p:pic>
        <p:nvPicPr>
          <p:cNvPr id="38" name="Opgenomen geluid">
            <a:hlinkClick r:id="" action="ppaction://media"/>
            <a:extLst>
              <a:ext uri="{FF2B5EF4-FFF2-40B4-BE49-F238E27FC236}">
                <a16:creationId xmlns:a16="http://schemas.microsoft.com/office/drawing/2014/main" id="{D2619DBF-B952-4D65-9279-BBF308C9B89C}"/>
              </a:ext>
            </a:extLst>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17136715" y="1358933"/>
            <a:ext cx="609600" cy="609600"/>
          </a:xfrm>
          <a:prstGeom prst="rect">
            <a:avLst/>
          </a:prstGeom>
        </p:spPr>
      </p:pic>
      <p:pic>
        <p:nvPicPr>
          <p:cNvPr id="42" name="Opgenomen geluid">
            <a:hlinkClick r:id="" action="ppaction://media"/>
            <a:extLst>
              <a:ext uri="{FF2B5EF4-FFF2-40B4-BE49-F238E27FC236}">
                <a16:creationId xmlns:a16="http://schemas.microsoft.com/office/drawing/2014/main" id="{4795F2B6-C829-4260-BC1E-71A1D922AFD0}"/>
              </a:ext>
            </a:extLst>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18144208" y="1397409"/>
            <a:ext cx="609600" cy="609600"/>
          </a:xfrm>
          <a:prstGeom prst="rect">
            <a:avLst/>
          </a:prstGeom>
        </p:spPr>
      </p:pic>
      <p:pic>
        <p:nvPicPr>
          <p:cNvPr id="46" name="Opgenomen geluid">
            <a:hlinkClick r:id="" action="ppaction://media"/>
            <a:extLst>
              <a:ext uri="{FF2B5EF4-FFF2-40B4-BE49-F238E27FC236}">
                <a16:creationId xmlns:a16="http://schemas.microsoft.com/office/drawing/2014/main" id="{E32BD9E7-89AF-4CCA-B9B6-BE3ED4206FBA}"/>
              </a:ext>
            </a:extLst>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19175790" y="1357122"/>
            <a:ext cx="582298"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2456" fill="hold"/>
                                        <p:tgtEl>
                                          <p:spTgt spid="2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014" fill="hold"/>
                                        <p:tgtEl>
                                          <p:spTgt spid="2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4004" fill="hold"/>
                                        <p:tgtEl>
                                          <p:spTgt spid="2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3648" fill="hold"/>
                                        <p:tgtEl>
                                          <p:spTgt spid="3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2471" fill="hold"/>
                                        <p:tgtEl>
                                          <p:spTgt spid="3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1217" fill="hold"/>
                                        <p:tgtEl>
                                          <p:spTgt spid="36"/>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9623" fill="hold"/>
                                        <p:tgtEl>
                                          <p:spTgt spid="38"/>
                                        </p:tgtEl>
                                      </p:cBhvr>
                                    </p:cmd>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48911" fill="hold"/>
                                        <p:tgtEl>
                                          <p:spTgt spid="42"/>
                                        </p:tgtEl>
                                      </p:cBhvr>
                                    </p:cmd>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7239"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23"/>
                </p:tgtEl>
              </p:cMediaNode>
            </p:audio>
            <p:audio>
              <p:cMediaNode vol="80000">
                <p:cTn id="40" fill="hold" display="0">
                  <p:stCondLst>
                    <p:cond delay="indefinite"/>
                  </p:stCondLst>
                  <p:endCondLst>
                    <p:cond evt="onStopAudio" delay="0">
                      <p:tgtEl>
                        <p:sldTgt/>
                      </p:tgtEl>
                    </p:cond>
                  </p:endCondLst>
                </p:cTn>
                <p:tgtEl>
                  <p:spTgt spid="26"/>
                </p:tgtEl>
              </p:cMediaNode>
            </p:audio>
            <p:audio>
              <p:cMediaNode vol="80000">
                <p:cTn id="41" fill="hold" display="0">
                  <p:stCondLst>
                    <p:cond delay="indefinite"/>
                  </p:stCondLst>
                  <p:endCondLst>
                    <p:cond evt="onStopAudio" delay="0">
                      <p:tgtEl>
                        <p:sldTgt/>
                      </p:tgtEl>
                    </p:cond>
                  </p:endCondLst>
                </p:cTn>
                <p:tgtEl>
                  <p:spTgt spid="29"/>
                </p:tgtEl>
              </p:cMediaNode>
            </p:audio>
            <p:audio>
              <p:cMediaNode vol="80000">
                <p:cTn id="42" fill="hold" display="0">
                  <p:stCondLst>
                    <p:cond delay="indefinite"/>
                  </p:stCondLst>
                  <p:endCondLst>
                    <p:cond evt="onStopAudio" delay="0">
                      <p:tgtEl>
                        <p:sldTgt/>
                      </p:tgtEl>
                    </p:cond>
                  </p:endCondLst>
                </p:cTn>
                <p:tgtEl>
                  <p:spTgt spid="30"/>
                </p:tgtEl>
              </p:cMediaNode>
            </p:audio>
            <p:audio>
              <p:cMediaNode vol="80000">
                <p:cTn id="43" fill="hold" display="0">
                  <p:stCondLst>
                    <p:cond delay="indefinite"/>
                  </p:stCondLst>
                  <p:endCondLst>
                    <p:cond evt="onStopAudio" delay="0">
                      <p:tgtEl>
                        <p:sldTgt/>
                      </p:tgtEl>
                    </p:cond>
                  </p:endCondLst>
                </p:cTn>
                <p:tgtEl>
                  <p:spTgt spid="34"/>
                </p:tgtEl>
              </p:cMediaNode>
            </p:audio>
            <p:audio>
              <p:cMediaNode vol="80000">
                <p:cTn id="44" fill="hold" display="0">
                  <p:stCondLst>
                    <p:cond delay="indefinite"/>
                  </p:stCondLst>
                  <p:endCondLst>
                    <p:cond evt="onStopAudio" delay="0">
                      <p:tgtEl>
                        <p:sldTgt/>
                      </p:tgtEl>
                    </p:cond>
                  </p:endCondLst>
                </p:cTn>
                <p:tgtEl>
                  <p:spTgt spid="36"/>
                </p:tgtEl>
              </p:cMediaNode>
            </p:audio>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42"/>
                </p:tgtEl>
              </p:cMediaNode>
            </p:audio>
            <p:audio>
              <p:cMediaNode vol="80000">
                <p:cTn id="47" fill="hold" display="0">
                  <p:stCondLst>
                    <p:cond delay="indefinite"/>
                  </p:stCondLst>
                  <p:endCondLst>
                    <p:cond evt="onStopAudio" delay="0">
                      <p:tgtEl>
                        <p:sldTgt/>
                      </p:tgtEl>
                    </p:cond>
                  </p:endCondLst>
                </p:cTn>
                <p:tgtEl>
                  <p:spTgt spid="46"/>
                </p:tgtEl>
              </p:cMediaNode>
            </p:audio>
          </p:childTnLst>
        </p:cTn>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E484AC89932D40AFC14A528CDCDC1E" ma:contentTypeVersion="30" ma:contentTypeDescription="Een nieuw document maken." ma:contentTypeScope="" ma:versionID="dc557ce65b0b535cc431eefb46aadb53">
  <xsd:schema xmlns:xsd="http://www.w3.org/2001/XMLSchema" xmlns:xs="http://www.w3.org/2001/XMLSchema" xmlns:p="http://schemas.microsoft.com/office/2006/metadata/properties" xmlns:ns3="63af6bf9-a826-49a7-9593-10b8a439c5cb" xmlns:ns4="54b4f40b-9f1c-42aa-99af-c29437362d7b" targetNamespace="http://schemas.microsoft.com/office/2006/metadata/properties" ma:root="true" ma:fieldsID="41d773362e7d1c40f8513bf6bf0f14cc" ns3:_="" ns4:_="">
    <xsd:import namespace="63af6bf9-a826-49a7-9593-10b8a439c5cb"/>
    <xsd:import namespace="54b4f40b-9f1c-42aa-99af-c29437362d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af6bf9-a826-49a7-9593-10b8a439c5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4b4f40b-9f1c-42aa-99af-c29437362d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SharingHintHash" ma:index="15"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faultSectionNames xmlns="63af6bf9-a826-49a7-9593-10b8a439c5cb" xsi:nil="true"/>
    <Is_Collaboration_Space_Locked xmlns="63af6bf9-a826-49a7-9593-10b8a439c5cb" xsi:nil="true"/>
    <Invited_Students xmlns="63af6bf9-a826-49a7-9593-10b8a439c5cb" xsi:nil="true"/>
    <CultureName xmlns="63af6bf9-a826-49a7-9593-10b8a439c5cb" xsi:nil="true"/>
    <Owner xmlns="63af6bf9-a826-49a7-9593-10b8a439c5cb">
      <UserInfo>
        <DisplayName/>
        <AccountId xsi:nil="true"/>
        <AccountType/>
      </UserInfo>
    </Owner>
    <Students xmlns="63af6bf9-a826-49a7-9593-10b8a439c5cb">
      <UserInfo>
        <DisplayName/>
        <AccountId xsi:nil="true"/>
        <AccountType/>
      </UserInfo>
    </Students>
    <Student_Groups xmlns="63af6bf9-a826-49a7-9593-10b8a439c5cb">
      <UserInfo>
        <DisplayName/>
        <AccountId xsi:nil="true"/>
        <AccountType/>
      </UserInfo>
    </Student_Groups>
    <Math_Settings xmlns="63af6bf9-a826-49a7-9593-10b8a439c5cb" xsi:nil="true"/>
    <Has_Teacher_Only_SectionGroup xmlns="63af6bf9-a826-49a7-9593-10b8a439c5cb" xsi:nil="true"/>
    <TeamsChannelId xmlns="63af6bf9-a826-49a7-9593-10b8a439c5cb" xsi:nil="true"/>
    <FolderType xmlns="63af6bf9-a826-49a7-9593-10b8a439c5cb" xsi:nil="true"/>
    <Distribution_Groups xmlns="63af6bf9-a826-49a7-9593-10b8a439c5cb" xsi:nil="true"/>
    <Self_Registration_Enabled xmlns="63af6bf9-a826-49a7-9593-10b8a439c5cb" xsi:nil="true"/>
    <AppVersion xmlns="63af6bf9-a826-49a7-9593-10b8a439c5cb" xsi:nil="true"/>
    <Teachers xmlns="63af6bf9-a826-49a7-9593-10b8a439c5cb">
      <UserInfo>
        <DisplayName/>
        <AccountId xsi:nil="true"/>
        <AccountType/>
      </UserInfo>
    </Teachers>
    <Templates xmlns="63af6bf9-a826-49a7-9593-10b8a439c5cb" xsi:nil="true"/>
    <LMS_Mappings xmlns="63af6bf9-a826-49a7-9593-10b8a439c5cb" xsi:nil="true"/>
    <Invited_Teachers xmlns="63af6bf9-a826-49a7-9593-10b8a439c5cb" xsi:nil="true"/>
    <IsNotebookLocked xmlns="63af6bf9-a826-49a7-9593-10b8a439c5cb" xsi:nil="true"/>
    <NotebookType xmlns="63af6bf9-a826-49a7-9593-10b8a439c5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F5821-0A5D-4645-A29B-0CC9E8EC6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af6bf9-a826-49a7-9593-10b8a439c5cb"/>
    <ds:schemaRef ds:uri="54b4f40b-9f1c-42aa-99af-c29437362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2D66C5-FF23-4C63-9E9F-51CC9B0142F4}">
  <ds:schemaRefs>
    <ds:schemaRef ds:uri="63af6bf9-a826-49a7-9593-10b8a439c5cb"/>
    <ds:schemaRef ds:uri="http://schemas.microsoft.com/office/2006/documentManagement/types"/>
    <ds:schemaRef ds:uri="http://schemas.microsoft.com/office/infopath/2007/PartnerControls"/>
    <ds:schemaRef ds:uri="http://purl.org/dc/elements/1.1/"/>
    <ds:schemaRef ds:uri="http://schemas.microsoft.com/office/2006/metadata/properties"/>
    <ds:schemaRef ds:uri="54b4f40b-9f1c-42aa-99af-c29437362d7b"/>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D5087AC-9CC6-4979-9AD9-2E25A3846F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976</TotalTime>
  <Words>300</Words>
  <Application>Microsoft Office PowerPoint</Application>
  <PresentationFormat>Aangepast</PresentationFormat>
  <Paragraphs>24</Paragraphs>
  <Slides>1</Slides>
  <Notes>1</Notes>
  <HiddenSlides>0</HiddenSlides>
  <MMClips>9</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ＭＳ Ｐゴシック</vt:lpstr>
      <vt:lpstr>Arial</vt:lpstr>
      <vt:lpstr>Calibri</vt:lpstr>
      <vt:lpstr>Office-thema</vt:lpstr>
      <vt:lpstr>PowerPoint-presentatie</vt:lpstr>
    </vt:vector>
  </TitlesOfParts>
  <Company>Universiteit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Natacha Hoevenaegel</dc:creator>
  <cp:lastModifiedBy>Kathleen Bodvin</cp:lastModifiedBy>
  <cp:revision>112</cp:revision>
  <cp:lastPrinted>2016-07-25T13:52:03Z</cp:lastPrinted>
  <dcterms:created xsi:type="dcterms:W3CDTF">2011-05-24T09:03:00Z</dcterms:created>
  <dcterms:modified xsi:type="dcterms:W3CDTF">2019-10-02T09:28:22Z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0x0101005FE484AC89932D40AFC14A528CDCDC1E</vt:lpwstr>
  </property>
</Properties>
</file>