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8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7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0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9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6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2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0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E749-6764-4DB8-992C-2F6CB3D2158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D3DF-C1D3-4D9D-B753-30F7261BFCC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7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5B677DA-0143-4565-8F27-5E7FF7486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401" y="0"/>
            <a:ext cx="4837197" cy="6858000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B24AE0E-21FC-42B6-8A7F-DC21490BD4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0221" y="263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Breedbeeld</PresentationFormat>
  <Paragraphs>0</Paragraphs>
  <Slides>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Universiteit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Kathleen Bodvin</dc:creator>
  <cp:lastModifiedBy>Kathleen Bodvin</cp:lastModifiedBy>
  <cp:revision>2</cp:revision>
  <dcterms:created xsi:type="dcterms:W3CDTF">2019-09-17T10:00:54Z</dcterms:created>
  <dcterms:modified xsi:type="dcterms:W3CDTF">2019-09-17T10:04:02Z</dcterms:modified>
</cp:coreProperties>
</file>